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ocs.google.com/spreadsheets/d/1DUF2isFWsqVSYhbaACYtbgcLi_YjDqpE3GLQIVgkKQg/edit#gid=69851113" TargetMode="External" Type="http://schemas.openxmlformats.org/officeDocument/2006/relationships/hyperlink"/><Relationship Id="rId11" Target="https://docs.google.com/spreadsheets/d/1DUF2isFWsqVSYhbaACYtbgcLi_YjDqpE3GLQIVgkKQg/edit#gid=69851113" TargetMode="External" Type="http://schemas.openxmlformats.org/officeDocument/2006/relationships/hyperlink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https://docs.google.com/spreadsheets/d/1DUF2isFWsqVSYhbaACYtbgcLi_YjDqpE3GLQIVgkKQg/edit#gid=69851113" TargetMode="External" Type="http://schemas.openxmlformats.org/officeDocument/2006/relationships/hyperlink"/><Relationship Id="rId17" Target="https://docs.google.com/spreadsheets/d/1DUF2isFWsqVSYhbaACYtbgcLi_YjDqpE3GLQIVgkKQg/edit#gid=69851113" TargetMode="External" Type="http://schemas.openxmlformats.org/officeDocument/2006/relationships/hyperlink"/><Relationship Id="rId18" Target="../media/image50.png" Type="http://schemas.openxmlformats.org/officeDocument/2006/relationships/image"/><Relationship Id="rId19" Target="../media/image51.svg" Type="http://schemas.openxmlformats.org/officeDocument/2006/relationships/image"/><Relationship Id="rId2" Target="https://docs.google.com/spreadsheets/d/1DUF2isFWsqVSYhbaACYtbgcLi_YjDqpE3GLQIVgkKQg/edit#gid=69851113" TargetMode="External" Type="http://schemas.openxmlformats.org/officeDocument/2006/relationships/hyperlink"/><Relationship Id="rId3" Target="https://docs.google.com/spreadsheets/d/1DUF2isFWsqVSYhbaACYtbgcLi_YjDqpE3GLQIVgkKQg/edit#gid=69851113" TargetMode="External" Type="http://schemas.openxmlformats.org/officeDocument/2006/relationships/hyperlink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https://docs.google.com/spreadsheets/d/1DUF2isFWsqVSYhbaACYtbgcLi_YjDqpE3GLQIVgkKQg/edit#gid=69851113" TargetMode="External" Type="http://schemas.openxmlformats.org/officeDocument/2006/relationships/hyperlink"/><Relationship Id="rId7" Target="https://docs.google.com/spreadsheets/d/1DUF2isFWsqVSYhbaACYtbgcLi_YjDqpE3GLQIVgkKQg/edit#gid=69851113" TargetMode="External" Type="http://schemas.openxmlformats.org/officeDocument/2006/relationships/hyperlink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18.png" Type="http://schemas.openxmlformats.org/officeDocument/2006/relationships/image"/><Relationship Id="rId17" Target="../media/image19.png" Type="http://schemas.openxmlformats.org/officeDocument/2006/relationships/image"/><Relationship Id="rId18" Target="../media/image20.svg" Type="http://schemas.openxmlformats.org/officeDocument/2006/relationships/image"/><Relationship Id="rId19" Target="../media/image21.png" Type="http://schemas.openxmlformats.org/officeDocument/2006/relationships/image"/><Relationship Id="rId2" Target="../media/image4.png" Type="http://schemas.openxmlformats.org/officeDocument/2006/relationships/image"/><Relationship Id="rId20" Target="../media/image22.sv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89532" y="0"/>
            <a:ext cx="6308936" cy="6237960"/>
          </a:xfrm>
          <a:custGeom>
            <a:avLst/>
            <a:gdLst/>
            <a:ahLst/>
            <a:cxnLst/>
            <a:rect r="r" b="b" t="t" l="l"/>
            <a:pathLst>
              <a:path h="6237960" w="6308936">
                <a:moveTo>
                  <a:pt x="0" y="0"/>
                </a:moveTo>
                <a:lnTo>
                  <a:pt x="6308936" y="0"/>
                </a:lnTo>
                <a:lnTo>
                  <a:pt x="6308936" y="6237960"/>
                </a:lnTo>
                <a:lnTo>
                  <a:pt x="0" y="623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808152" y="6688736"/>
            <a:ext cx="21904304" cy="2569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5"/>
              </a:lnSpc>
            </a:pPr>
            <a:r>
              <a:rPr lang="en-US" sz="9396" spc="187">
                <a:solidFill>
                  <a:srgbClr val="CCD6F6"/>
                </a:solidFill>
                <a:latin typeface="Poppins Bold"/>
              </a:rPr>
              <a:t>LET’S LEARN </a:t>
            </a:r>
          </a:p>
          <a:p>
            <a:pPr algn="ctr" marL="0" indent="0" lvl="0">
              <a:lnSpc>
                <a:spcPts val="8979"/>
              </a:lnSpc>
            </a:pPr>
            <a:r>
              <a:rPr lang="en-US" sz="8163" spc="163">
                <a:solidFill>
                  <a:srgbClr val="CCD6F6"/>
                </a:solidFill>
                <a:latin typeface="Poppins Bold"/>
              </a:rPr>
              <a:t>FULL-STACK </a:t>
            </a:r>
            <a:r>
              <a:rPr lang="en-US" sz="8163" spc="163">
                <a:solidFill>
                  <a:srgbClr val="CCD6F6"/>
                </a:solidFill>
                <a:latin typeface="Poppins Bold"/>
              </a:rPr>
              <a:t>WEB DEVELOPMENT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48026" y="9191625"/>
            <a:ext cx="12191948" cy="5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57DFC2"/>
                </a:solidFill>
                <a:latin typeface="Poppins Semi-Bold"/>
              </a:rPr>
              <a:t>Step by Step Guide and Roadmap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5954693" y="5138738"/>
            <a:ext cx="1029070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10800000">
            <a:off x="0" y="2757669"/>
            <a:ext cx="1110481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3455192"/>
            <a:ext cx="10071348" cy="473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61"/>
              </a:lnSpc>
            </a:pPr>
            <a:r>
              <a:rPr lang="en-US" sz="31056" spc="621">
                <a:solidFill>
                  <a:srgbClr val="57DFC2"/>
                </a:solidFill>
                <a:latin typeface="Poppins Bold"/>
              </a:rPr>
              <a:t>75%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401033" y="-1854"/>
            <a:ext cx="5320137" cy="9986606"/>
          </a:xfrm>
          <a:custGeom>
            <a:avLst/>
            <a:gdLst/>
            <a:ahLst/>
            <a:cxnLst/>
            <a:rect r="r" b="b" t="t" l="l"/>
            <a:pathLst>
              <a:path h="9986606" w="5320137">
                <a:moveTo>
                  <a:pt x="0" y="0"/>
                </a:moveTo>
                <a:lnTo>
                  <a:pt x="5320137" y="0"/>
                </a:lnTo>
                <a:lnTo>
                  <a:pt x="5320137" y="9986606"/>
                </a:lnTo>
                <a:lnTo>
                  <a:pt x="0" y="998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33450"/>
            <a:ext cx="9654772" cy="85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85"/>
              </a:lnSpc>
              <a:spcBef>
                <a:spcPct val="0"/>
              </a:spcBef>
            </a:pPr>
            <a:r>
              <a:rPr lang="en-US" sz="5065">
                <a:solidFill>
                  <a:srgbClr val="CCD6F6"/>
                </a:solidFill>
                <a:latin typeface="Poppins Bold"/>
              </a:rPr>
              <a:t>YOU HAVE DONE 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23819" y="8771514"/>
            <a:ext cx="10139134" cy="48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6"/>
              </a:lnSpc>
              <a:spcBef>
                <a:spcPct val="0"/>
              </a:spcBef>
            </a:pPr>
            <a:r>
              <a:rPr lang="en-US" sz="2920">
                <a:solidFill>
                  <a:srgbClr val="CCD6F6"/>
                </a:solidFill>
                <a:latin typeface="Poppins Bold"/>
              </a:rPr>
              <a:t>NOW WHAT ABOUT REST</a:t>
            </a:r>
            <a:r>
              <a:rPr lang="en-US" sz="2920">
                <a:solidFill>
                  <a:srgbClr val="57DFC2"/>
                </a:solidFill>
                <a:latin typeface="Poppins Bold"/>
              </a:rPr>
              <a:t> 25%</a:t>
            </a:r>
            <a:r>
              <a:rPr lang="en-US" sz="2920">
                <a:solidFill>
                  <a:srgbClr val="CCD6F6"/>
                </a:solidFill>
                <a:latin typeface="Poppins Bold"/>
              </a:rPr>
              <a:t>  ...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86867" y="1668571"/>
            <a:ext cx="14924311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00"/>
              </a:lnSpc>
              <a:spcBef>
                <a:spcPct val="0"/>
              </a:spcBef>
            </a:pPr>
            <a:r>
              <a:rPr lang="en-US" sz="9000">
                <a:solidFill>
                  <a:srgbClr val="CCD6F6"/>
                </a:solidFill>
                <a:latin typeface="Poppins Bold"/>
              </a:rPr>
              <a:t>How To</a:t>
            </a:r>
            <a:r>
              <a:rPr lang="en-US" sz="9000">
                <a:solidFill>
                  <a:srgbClr val="CCD6F6"/>
                </a:solidFill>
                <a:latin typeface="Poppins Bold"/>
              </a:rPr>
              <a:t> Monetize this Skill</a:t>
            </a:r>
          </a:p>
        </p:txBody>
      </p:sp>
      <p:sp>
        <p:nvSpPr>
          <p:cNvPr name="AutoShape 3" id="3"/>
          <p:cNvSpPr/>
          <p:nvPr/>
        </p:nvSpPr>
        <p:spPr>
          <a:xfrm flipH="true">
            <a:off x="0" y="4361837"/>
            <a:ext cx="18288000" cy="0"/>
          </a:xfrm>
          <a:prstGeom prst="line">
            <a:avLst/>
          </a:prstGeom>
          <a:ln cap="rnd" w="9525">
            <a:solidFill>
              <a:srgbClr val="CCD6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6557347" y="4347549"/>
            <a:ext cx="0" cy="5948976"/>
          </a:xfrm>
          <a:prstGeom prst="line">
            <a:avLst/>
          </a:prstGeom>
          <a:ln cap="rnd" w="9525">
            <a:solidFill>
              <a:srgbClr val="CCD6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2468965" y="4357074"/>
            <a:ext cx="0" cy="5939451"/>
          </a:xfrm>
          <a:prstGeom prst="line">
            <a:avLst/>
          </a:prstGeom>
          <a:ln cap="rnd" w="9525">
            <a:solidFill>
              <a:srgbClr val="CCD6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02834" y="4567315"/>
            <a:ext cx="5143543" cy="57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5"/>
              </a:lnSpc>
            </a:pPr>
            <a:r>
              <a:rPr lang="en-US" sz="3381">
                <a:solidFill>
                  <a:srgbClr val="57DFC2"/>
                </a:solidFill>
                <a:latin typeface="Poppins Semi-Bold"/>
              </a:rPr>
              <a:t>Internships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5389" y="5372855"/>
            <a:ext cx="5758572" cy="1883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7258" indent="-408629" lvl="1">
              <a:lnSpc>
                <a:spcPts val="4920"/>
              </a:lnSpc>
              <a:buFont typeface="Arial"/>
              <a:buChar char="•"/>
            </a:pPr>
            <a:r>
              <a:rPr lang="en-US" sz="3785">
                <a:solidFill>
                  <a:srgbClr val="CCD6F6"/>
                </a:solidFill>
                <a:latin typeface="Poppins Medium"/>
              </a:rPr>
              <a:t>Internshala.com</a:t>
            </a:r>
          </a:p>
          <a:p>
            <a:pPr algn="just" marL="817258" indent="-408629" lvl="1">
              <a:lnSpc>
                <a:spcPts val="4920"/>
              </a:lnSpc>
              <a:buFont typeface="Arial"/>
              <a:buChar char="•"/>
            </a:pPr>
            <a:r>
              <a:rPr lang="en-US" sz="3785">
                <a:solidFill>
                  <a:srgbClr val="CCD6F6"/>
                </a:solidFill>
                <a:latin typeface="Poppins Medium"/>
              </a:rPr>
              <a:t>LinkedIn.com</a:t>
            </a:r>
          </a:p>
          <a:p>
            <a:pPr algn="just" marL="817258" indent="-408629" lvl="1">
              <a:lnSpc>
                <a:spcPts val="4920"/>
              </a:lnSpc>
              <a:buFont typeface="Arial"/>
              <a:buChar char="•"/>
            </a:pPr>
            <a:r>
              <a:rPr lang="en-US" sz="3785">
                <a:solidFill>
                  <a:srgbClr val="CCD6F6"/>
                </a:solidFill>
                <a:latin typeface="Poppins Medium"/>
              </a:rPr>
              <a:t>Hellointern.com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5389" y="8664658"/>
            <a:ext cx="5533956" cy="593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58"/>
              </a:lnSpc>
            </a:pPr>
            <a:r>
              <a:rPr lang="en-US" sz="3506">
                <a:solidFill>
                  <a:srgbClr val="FFFFFF"/>
                </a:solidFill>
                <a:latin typeface="Poppins Semi-Bold"/>
              </a:rPr>
              <a:t>Duration - 3 to 6 months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41385" y="4586397"/>
            <a:ext cx="5143543" cy="57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5"/>
              </a:lnSpc>
            </a:pPr>
            <a:r>
              <a:rPr lang="en-US" sz="3381">
                <a:solidFill>
                  <a:srgbClr val="57DFC2"/>
                </a:solidFill>
                <a:latin typeface="Poppins Semi-Bold"/>
              </a:rPr>
              <a:t>Jobs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80552" y="5372855"/>
            <a:ext cx="5758572" cy="1883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7258" indent="-408629" lvl="1">
              <a:lnSpc>
                <a:spcPts val="4920"/>
              </a:lnSpc>
              <a:buFont typeface="Arial"/>
              <a:buChar char="•"/>
            </a:pPr>
            <a:r>
              <a:rPr lang="en-US" sz="3785">
                <a:solidFill>
                  <a:srgbClr val="CCD6F6"/>
                </a:solidFill>
                <a:latin typeface="Poppins Medium"/>
              </a:rPr>
              <a:t>Noukri.com</a:t>
            </a:r>
          </a:p>
          <a:p>
            <a:pPr algn="just" marL="817258" indent="-408629" lvl="1">
              <a:lnSpc>
                <a:spcPts val="4920"/>
              </a:lnSpc>
              <a:buFont typeface="Arial"/>
              <a:buChar char="•"/>
            </a:pPr>
            <a:r>
              <a:rPr lang="en-US" sz="3785">
                <a:solidFill>
                  <a:srgbClr val="CCD6F6"/>
                </a:solidFill>
                <a:latin typeface="Poppins Medium"/>
              </a:rPr>
              <a:t>LinkedIn.com</a:t>
            </a:r>
          </a:p>
          <a:p>
            <a:pPr algn="just" marL="817258" indent="-408629" lvl="1">
              <a:lnSpc>
                <a:spcPts val="4920"/>
              </a:lnSpc>
              <a:buFont typeface="Arial"/>
              <a:buChar char="•"/>
            </a:pPr>
            <a:r>
              <a:rPr lang="en-US" sz="3785">
                <a:solidFill>
                  <a:srgbClr val="CCD6F6"/>
                </a:solidFill>
                <a:latin typeface="Poppins Medium"/>
              </a:rPr>
              <a:t>Indeed.com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14518" y="8646878"/>
            <a:ext cx="5309341" cy="611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88"/>
              </a:lnSpc>
            </a:pPr>
            <a:r>
              <a:rPr lang="en-US" sz="3606">
                <a:solidFill>
                  <a:srgbClr val="FFFFFF"/>
                </a:solidFill>
                <a:latin typeface="Poppins Semi-Bold"/>
              </a:rPr>
              <a:t>Duration - 1 to 2 Years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68965" y="4567315"/>
            <a:ext cx="5143543" cy="57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5"/>
              </a:lnSpc>
            </a:pPr>
            <a:r>
              <a:rPr lang="en-US" sz="3381">
                <a:solidFill>
                  <a:srgbClr val="57DFC2"/>
                </a:solidFill>
                <a:latin typeface="Poppins Semi-Bold"/>
              </a:rPr>
              <a:t>Freelancing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48524" y="5372855"/>
            <a:ext cx="5758572" cy="1883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7258" indent="-408629" lvl="1">
              <a:lnSpc>
                <a:spcPts val="4920"/>
              </a:lnSpc>
              <a:buFont typeface="Arial"/>
              <a:buChar char="•"/>
            </a:pPr>
            <a:r>
              <a:rPr lang="en-US" sz="3785">
                <a:solidFill>
                  <a:srgbClr val="CCD6F6"/>
                </a:solidFill>
                <a:latin typeface="Poppins Medium"/>
              </a:rPr>
              <a:t>Fiverr.com</a:t>
            </a:r>
          </a:p>
          <a:p>
            <a:pPr algn="just" marL="817258" indent="-408629" lvl="1">
              <a:lnSpc>
                <a:spcPts val="4920"/>
              </a:lnSpc>
              <a:buFont typeface="Arial"/>
              <a:buChar char="•"/>
            </a:pPr>
            <a:r>
              <a:rPr lang="en-US" sz="3785">
                <a:solidFill>
                  <a:srgbClr val="CCD6F6"/>
                </a:solidFill>
                <a:latin typeface="Poppins Medium"/>
              </a:rPr>
              <a:t>LinkedIn.com</a:t>
            </a:r>
          </a:p>
          <a:p>
            <a:pPr algn="just" marL="817258" indent="-408629" lvl="1">
              <a:lnSpc>
                <a:spcPts val="4920"/>
              </a:lnSpc>
              <a:buFont typeface="Arial"/>
              <a:buChar char="•"/>
            </a:pPr>
            <a:r>
              <a:rPr lang="en-US" sz="3785">
                <a:solidFill>
                  <a:srgbClr val="CCD6F6"/>
                </a:solidFill>
                <a:latin typeface="Poppins Medium"/>
              </a:rPr>
              <a:t>Freelancer.com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26136" y="8664658"/>
            <a:ext cx="5309341" cy="593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58"/>
              </a:lnSpc>
            </a:pPr>
            <a:r>
              <a:rPr lang="en-US" sz="3506">
                <a:solidFill>
                  <a:srgbClr val="FFFFFF"/>
                </a:solidFill>
                <a:latin typeface="Poppins Semi-Bold"/>
              </a:rPr>
              <a:t>Duration - 3 months try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118908" y="0"/>
            <a:ext cx="0" cy="10290708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15132" y="2086948"/>
            <a:ext cx="7251339" cy="5166579"/>
          </a:xfrm>
          <a:custGeom>
            <a:avLst/>
            <a:gdLst/>
            <a:ahLst/>
            <a:cxnLst/>
            <a:rect r="r" b="b" t="t" l="l"/>
            <a:pathLst>
              <a:path h="5166579" w="7251339">
                <a:moveTo>
                  <a:pt x="0" y="0"/>
                </a:moveTo>
                <a:lnTo>
                  <a:pt x="7251338" y="0"/>
                </a:lnTo>
                <a:lnTo>
                  <a:pt x="7251338" y="5166579"/>
                </a:lnTo>
                <a:lnTo>
                  <a:pt x="0" y="5166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67787" y="1333665"/>
            <a:ext cx="9720213" cy="642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38"/>
              </a:lnSpc>
            </a:pPr>
            <a:r>
              <a:rPr lang="en-US" sz="9034">
                <a:solidFill>
                  <a:srgbClr val="57DFC2"/>
                </a:solidFill>
                <a:latin typeface="Poppins Bold"/>
              </a:rPr>
              <a:t>Your Start Up</a:t>
            </a:r>
          </a:p>
          <a:p>
            <a:pPr>
              <a:lnSpc>
                <a:spcPts val="9938"/>
              </a:lnSpc>
            </a:pPr>
            <a:r>
              <a:rPr lang="en-US" sz="9034">
                <a:solidFill>
                  <a:srgbClr val="57DFC2"/>
                </a:solidFill>
                <a:latin typeface="Poppins Bold"/>
              </a:rPr>
              <a:t>Solve the Real </a:t>
            </a:r>
          </a:p>
          <a:p>
            <a:pPr>
              <a:lnSpc>
                <a:spcPts val="9938"/>
              </a:lnSpc>
            </a:pPr>
            <a:r>
              <a:rPr lang="en-US" sz="9034">
                <a:solidFill>
                  <a:srgbClr val="57DFC2"/>
                </a:solidFill>
                <a:latin typeface="Poppins Bold"/>
              </a:rPr>
              <a:t>world Problems</a:t>
            </a:r>
          </a:p>
          <a:p>
            <a:pPr>
              <a:lnSpc>
                <a:spcPts val="9938"/>
              </a:lnSpc>
            </a:pPr>
            <a:r>
              <a:rPr lang="en-US" sz="9034">
                <a:solidFill>
                  <a:srgbClr val="57DFC2"/>
                </a:solidFill>
                <a:latin typeface="Poppins Bold"/>
              </a:rPr>
              <a:t>with </a:t>
            </a:r>
          </a:p>
          <a:p>
            <a:pPr marL="0" indent="0" lvl="0">
              <a:lnSpc>
                <a:spcPts val="9938"/>
              </a:lnSpc>
              <a:spcBef>
                <a:spcPct val="0"/>
              </a:spcBef>
            </a:pPr>
            <a:r>
              <a:rPr lang="en-US" sz="9034">
                <a:solidFill>
                  <a:srgbClr val="57DFC2"/>
                </a:solidFill>
                <a:latin typeface="Poppins Bold"/>
              </a:rPr>
              <a:t>Your Skills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7DF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29646" y="1908153"/>
            <a:ext cx="14028708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00"/>
              </a:lnSpc>
              <a:spcBef>
                <a:spcPct val="0"/>
              </a:spcBef>
            </a:pPr>
            <a:r>
              <a:rPr lang="en-US" sz="9000">
                <a:solidFill>
                  <a:srgbClr val="191918"/>
                </a:solidFill>
                <a:latin typeface="Poppins Bold"/>
              </a:rPr>
              <a:t>The Bottomline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4840734"/>
            <a:ext cx="2870406" cy="2718963"/>
            <a:chOff x="0" y="0"/>
            <a:chExt cx="3827208" cy="362528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527792"/>
              <a:ext cx="3827208" cy="1097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191918"/>
                  </a:solidFill>
                  <a:latin typeface="Poppins Medium"/>
                  <a:hlinkClick r:id="rId2" tooltip="https://docs.google.com/spreadsheets/d/1DUF2isFWsqVSYhbaACYtbgcLi_YjDqpE3GLQIVgkKQg/edit#gid=69851113"/>
                </a:rPr>
                <a:t>Learning a</a:t>
              </a:r>
              <a:r>
                <a:rPr lang="en-US" sz="2499">
                  <a:solidFill>
                    <a:srgbClr val="191918"/>
                  </a:solidFill>
                  <a:latin typeface="Poppins Medium"/>
                  <a:hlinkClick r:id="rId3" tooltip="https://docs.google.com/spreadsheets/d/1DUF2isFWsqVSYhbaACYtbgcLi_YjDqpE3GLQIVgkKQg/edit#gid=69851113"/>
                </a:rPr>
                <a:t> Language or Skill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077349" y="0"/>
              <a:ext cx="1672510" cy="1483973"/>
            </a:xfrm>
            <a:custGeom>
              <a:avLst/>
              <a:gdLst/>
              <a:ahLst/>
              <a:cxnLst/>
              <a:rect r="r" b="b" t="t" l="l"/>
              <a:pathLst>
                <a:path h="1483973" w="1672510">
                  <a:moveTo>
                    <a:pt x="0" y="0"/>
                  </a:moveTo>
                  <a:lnTo>
                    <a:pt x="1672510" y="0"/>
                  </a:lnTo>
                  <a:lnTo>
                    <a:pt x="1672510" y="1483973"/>
                  </a:lnTo>
                  <a:lnTo>
                    <a:pt x="0" y="1483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708797" y="4966173"/>
            <a:ext cx="2870406" cy="2593524"/>
            <a:chOff x="0" y="0"/>
            <a:chExt cx="3827208" cy="345803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360541"/>
              <a:ext cx="3827208" cy="1097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191918"/>
                  </a:solidFill>
                  <a:latin typeface="Poppins Medium"/>
                  <a:hlinkClick r:id="rId6" tooltip="https://docs.google.com/spreadsheets/d/1DUF2isFWsqVSYhbaACYtbgcLi_YjDqpE3GLQIVgkKQg/edit#gid=69851113"/>
                </a:rPr>
                <a:t>Internship or</a:t>
              </a:r>
              <a:r>
                <a:rPr lang="en-US" sz="2499">
                  <a:solidFill>
                    <a:srgbClr val="191918"/>
                  </a:solidFill>
                  <a:latin typeface="Poppins Medium"/>
                  <a:hlinkClick r:id="rId7" tooltip="https://docs.google.com/spreadsheets/d/1DUF2isFWsqVSYhbaACYtbgcLi_YjDqpE3GLQIVgkKQg/edit#gid=69851113"/>
                </a:rPr>
                <a:t> Freelancing Work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1077349" y="0"/>
              <a:ext cx="1672510" cy="1149471"/>
            </a:xfrm>
            <a:custGeom>
              <a:avLst/>
              <a:gdLst/>
              <a:ahLst/>
              <a:cxnLst/>
              <a:rect r="r" b="b" t="t" l="l"/>
              <a:pathLst>
                <a:path h="1149471" w="1672510">
                  <a:moveTo>
                    <a:pt x="0" y="0"/>
                  </a:moveTo>
                  <a:lnTo>
                    <a:pt x="1672510" y="0"/>
                  </a:lnTo>
                  <a:lnTo>
                    <a:pt x="1672510" y="1149471"/>
                  </a:lnTo>
                  <a:lnTo>
                    <a:pt x="0" y="1149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4368748" y="4770033"/>
            <a:ext cx="2870406" cy="2789664"/>
            <a:chOff x="0" y="0"/>
            <a:chExt cx="3827208" cy="371955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622060"/>
              <a:ext cx="3827208" cy="1097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191918"/>
                  </a:solidFill>
                  <a:latin typeface="Poppins Medium"/>
                  <a:hlinkClick r:id="rId10" tooltip="https://docs.google.com/spreadsheets/d/1DUF2isFWsqVSYhbaACYtbgcLi_YjDqpE3GLQIVgkKQg/edit#gid=69851113"/>
                </a:rPr>
                <a:t>Build Projects and</a:t>
              </a:r>
              <a:r>
                <a:rPr lang="en-US" sz="2499">
                  <a:solidFill>
                    <a:srgbClr val="191918"/>
                  </a:solidFill>
                  <a:latin typeface="Poppins Medium"/>
                  <a:hlinkClick r:id="rId11" tooltip="https://docs.google.com/spreadsheets/d/1DUF2isFWsqVSYhbaACYtbgcLi_YjDqpE3GLQIVgkKQg/edit#gid=69851113"/>
                </a:rPr>
                <a:t> Practice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1299337" y="0"/>
              <a:ext cx="1228535" cy="1672510"/>
            </a:xfrm>
            <a:custGeom>
              <a:avLst/>
              <a:gdLst/>
              <a:ahLst/>
              <a:cxnLst/>
              <a:rect r="r" b="b" t="t" l="l"/>
              <a:pathLst>
                <a:path h="1672510" w="1228535">
                  <a:moveTo>
                    <a:pt x="0" y="0"/>
                  </a:moveTo>
                  <a:lnTo>
                    <a:pt x="1228535" y="0"/>
                  </a:lnTo>
                  <a:lnTo>
                    <a:pt x="1228535" y="1672510"/>
                  </a:lnTo>
                  <a:lnTo>
                    <a:pt x="0" y="1672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388894" y="4770033"/>
            <a:ext cx="2870406" cy="2380089"/>
            <a:chOff x="0" y="0"/>
            <a:chExt cx="3827208" cy="317345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2622060"/>
              <a:ext cx="3827208" cy="551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191918"/>
                  </a:solidFill>
                  <a:latin typeface="Poppins Medium"/>
                </a:rPr>
                <a:t>Life set ....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1013525" y="0"/>
              <a:ext cx="1800158" cy="1672510"/>
            </a:xfrm>
            <a:custGeom>
              <a:avLst/>
              <a:gdLst/>
              <a:ahLst/>
              <a:cxnLst/>
              <a:rect r="r" b="b" t="t" l="l"/>
              <a:pathLst>
                <a:path h="1672510" w="1800158">
                  <a:moveTo>
                    <a:pt x="0" y="0"/>
                  </a:moveTo>
                  <a:lnTo>
                    <a:pt x="1800158" y="0"/>
                  </a:lnTo>
                  <a:lnTo>
                    <a:pt x="1800158" y="1672510"/>
                  </a:lnTo>
                  <a:lnTo>
                    <a:pt x="0" y="1672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048845" y="4770033"/>
            <a:ext cx="2870406" cy="2789664"/>
            <a:chOff x="0" y="0"/>
            <a:chExt cx="3827208" cy="371955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2622060"/>
              <a:ext cx="3827208" cy="1097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191918"/>
                  </a:solidFill>
                  <a:latin typeface="Poppins Medium"/>
                  <a:hlinkClick r:id="rId16" tooltip="https://docs.google.com/spreadsheets/d/1DUF2isFWsqVSYhbaACYtbgcLi_YjDqpE3GLQIVgkKQg/edit#gid=69851113"/>
                </a:rPr>
                <a:t>Get Experience</a:t>
              </a:r>
              <a:r>
                <a:rPr lang="en-US" sz="2499">
                  <a:solidFill>
                    <a:srgbClr val="191918"/>
                  </a:solidFill>
                  <a:latin typeface="Poppins Medium"/>
                  <a:hlinkClick r:id="rId17" tooltip="https://docs.google.com/spreadsheets/d/1DUF2isFWsqVSYhbaACYtbgcLi_YjDqpE3GLQIVgkKQg/edit#gid=69851113"/>
                </a:rPr>
                <a:t> and apply for JOB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1302378" y="0"/>
              <a:ext cx="1222453" cy="1672510"/>
            </a:xfrm>
            <a:custGeom>
              <a:avLst/>
              <a:gdLst/>
              <a:ahLst/>
              <a:cxnLst/>
              <a:rect r="r" b="b" t="t" l="l"/>
              <a:pathLst>
                <a:path h="1672510" w="1222453">
                  <a:moveTo>
                    <a:pt x="0" y="0"/>
                  </a:moveTo>
                  <a:lnTo>
                    <a:pt x="1222453" y="0"/>
                  </a:lnTo>
                  <a:lnTo>
                    <a:pt x="1222453" y="1672510"/>
                  </a:lnTo>
                  <a:lnTo>
                    <a:pt x="0" y="1672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57DF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35889" y="7722648"/>
            <a:ext cx="821622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191918"/>
                </a:solidFill>
                <a:latin typeface="Poppins Medium"/>
              </a:rPr>
              <a:t>Feel free to send in any questions</a:t>
            </a:r>
          </a:p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191918"/>
                </a:solidFill>
                <a:latin typeface="Poppins Medium"/>
              </a:rPr>
              <a:t>to me on WhatsApp 9131782103.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688390" y="721656"/>
            <a:ext cx="10299158" cy="5942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67"/>
              </a:lnSpc>
            </a:pPr>
            <a:r>
              <a:rPr lang="en-US" sz="13788">
                <a:solidFill>
                  <a:srgbClr val="191918"/>
                </a:solidFill>
                <a:latin typeface="Poppins Bold"/>
              </a:rPr>
              <a:t>Thank you for listening!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57DF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1715" y="2793814"/>
            <a:ext cx="17359176" cy="327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25"/>
              </a:lnSpc>
              <a:spcBef>
                <a:spcPct val="0"/>
              </a:spcBef>
            </a:pPr>
            <a:r>
              <a:rPr lang="en-US" sz="11204">
                <a:solidFill>
                  <a:srgbClr val="191918"/>
                </a:solidFill>
                <a:latin typeface="Poppins Bold"/>
              </a:rPr>
              <a:t>Certificate of Participation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86670" y="4176778"/>
            <a:ext cx="3137299" cy="3137299"/>
          </a:xfrm>
          <a:custGeom>
            <a:avLst/>
            <a:gdLst/>
            <a:ahLst/>
            <a:cxnLst/>
            <a:rect r="r" b="b" t="t" l="l"/>
            <a:pathLst>
              <a:path h="3137299" w="3137299">
                <a:moveTo>
                  <a:pt x="0" y="0"/>
                </a:moveTo>
                <a:lnTo>
                  <a:pt x="3137299" y="0"/>
                </a:lnTo>
                <a:lnTo>
                  <a:pt x="3137299" y="3137299"/>
                </a:lnTo>
                <a:lnTo>
                  <a:pt x="0" y="3137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89988" y="1275434"/>
            <a:ext cx="13908023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00"/>
              </a:lnSpc>
              <a:spcBef>
                <a:spcPct val="0"/>
              </a:spcBef>
            </a:pPr>
            <a:r>
              <a:rPr lang="en-US" sz="9000">
                <a:solidFill>
                  <a:srgbClr val="57DFC2"/>
                </a:solidFill>
                <a:latin typeface="Poppins Bold"/>
              </a:rPr>
              <a:t>Upcoming Sessions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423398" y="3832232"/>
            <a:ext cx="3544588" cy="4957840"/>
            <a:chOff x="0" y="0"/>
            <a:chExt cx="4726117" cy="66104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7416" y="0"/>
              <a:ext cx="4668701" cy="4668701"/>
            </a:xfrm>
            <a:custGeom>
              <a:avLst/>
              <a:gdLst/>
              <a:ahLst/>
              <a:cxnLst/>
              <a:rect r="r" b="b" t="t" l="l"/>
              <a:pathLst>
                <a:path h="4668701" w="4668701">
                  <a:moveTo>
                    <a:pt x="0" y="0"/>
                  </a:moveTo>
                  <a:lnTo>
                    <a:pt x="4668701" y="0"/>
                  </a:lnTo>
                  <a:lnTo>
                    <a:pt x="4668701" y="4668701"/>
                  </a:lnTo>
                  <a:lnTo>
                    <a:pt x="0" y="4668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5160771"/>
              <a:ext cx="4726117" cy="769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57DFC2"/>
                  </a:solidFill>
                  <a:latin typeface="Poppins Semi-Bold"/>
                </a:rPr>
                <a:t>Rohit Bisen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059062"/>
              <a:ext cx="4726117" cy="551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CCD6F6"/>
                  </a:solidFill>
                  <a:latin typeface="Poppins Medium"/>
                </a:rPr>
                <a:t>Campus Ambassador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63090" y="7752817"/>
            <a:ext cx="4184458" cy="1037255"/>
            <a:chOff x="0" y="0"/>
            <a:chExt cx="5579278" cy="138300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5579278" cy="769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57DFC2"/>
                  </a:solidFill>
                  <a:latin typeface="Poppins Semi-Bold"/>
                </a:rPr>
                <a:t>Rohit Kewat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31615"/>
              <a:ext cx="5579278" cy="551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CCD6F6"/>
                  </a:solidFill>
                  <a:latin typeface="Poppins Medium"/>
                </a:rPr>
                <a:t>Full Stack Instructor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57DF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44" y="1658152"/>
            <a:ext cx="8267877" cy="5192353"/>
            <a:chOff x="0" y="0"/>
            <a:chExt cx="11023836" cy="692313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1023836" cy="4275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100"/>
                </a:lnSpc>
              </a:pPr>
              <a:r>
                <a:rPr lang="en-US" sz="11000">
                  <a:solidFill>
                    <a:srgbClr val="191918"/>
                  </a:solidFill>
                  <a:latin typeface="Poppins Bold"/>
                </a:rPr>
                <a:t>Meeting </a:t>
              </a:r>
            </a:p>
            <a:p>
              <a:pPr>
                <a:lnSpc>
                  <a:spcPts val="12100"/>
                </a:lnSpc>
              </a:pPr>
              <a:r>
                <a:rPr lang="en-US" sz="11000">
                  <a:solidFill>
                    <a:srgbClr val="191918"/>
                  </a:solidFill>
                  <a:latin typeface="Poppins Bold"/>
                </a:rPr>
                <a:t>Reminders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629729"/>
              <a:ext cx="11023836" cy="2293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191918"/>
                  </a:solidFill>
                  <a:latin typeface="Poppins Semi-Bold"/>
                </a:rPr>
                <a:t>While waiting for others to come in, here are some rules and reminders to keep in mind.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-5400000">
            <a:off x="4692658" y="5142446"/>
            <a:ext cx="10294416" cy="0"/>
          </a:xfrm>
          <a:prstGeom prst="line">
            <a:avLst/>
          </a:prstGeom>
          <a:ln cap="rnd" w="9525">
            <a:solidFill>
              <a:srgbClr val="19191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1149480" y="1601002"/>
            <a:ext cx="610982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91918"/>
                </a:solidFill>
                <a:latin typeface="Poppins Medium"/>
              </a:rPr>
              <a:t>Please mute your microphone unless asked a question.</a:t>
            </a:r>
          </a:p>
        </p:txBody>
      </p:sp>
      <p:sp>
        <p:nvSpPr>
          <p:cNvPr name="AutoShape 7" id="7"/>
          <p:cNvSpPr/>
          <p:nvPr/>
        </p:nvSpPr>
        <p:spPr>
          <a:xfrm rot="-10800000">
            <a:off x="11149480" y="3634188"/>
            <a:ext cx="6109820" cy="0"/>
          </a:xfrm>
          <a:prstGeom prst="line">
            <a:avLst/>
          </a:prstGeom>
          <a:ln cap="rnd" w="9525">
            <a:solidFill>
              <a:srgbClr val="19191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10800000">
            <a:off x="11149480" y="6147987"/>
            <a:ext cx="6109820" cy="0"/>
          </a:xfrm>
          <a:prstGeom prst="line">
            <a:avLst/>
          </a:prstGeom>
          <a:ln cap="rnd" w="9525">
            <a:solidFill>
              <a:srgbClr val="19191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1149480" y="4610100"/>
            <a:ext cx="610982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91918"/>
                </a:solidFill>
                <a:latin typeface="Poppins Medium"/>
              </a:rPr>
              <a:t>Turn off your cameras.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49480" y="7123898"/>
            <a:ext cx="6380535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91918"/>
                </a:solidFill>
                <a:latin typeface="Poppins Medium"/>
              </a:rPr>
              <a:t>Questions sent via the chatroom</a:t>
            </a: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191918"/>
                </a:solidFill>
                <a:latin typeface="Poppins Medium"/>
              </a:rPr>
              <a:t>will be answered after each workshop segment.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1645" y="3540125"/>
            <a:ext cx="7607530" cy="320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00"/>
              </a:lnSpc>
            </a:pPr>
            <a:r>
              <a:rPr lang="en-US" sz="11000">
                <a:solidFill>
                  <a:srgbClr val="57DFC2"/>
                </a:solidFill>
                <a:latin typeface="Poppins Bold"/>
              </a:rPr>
              <a:t>Meeting </a:t>
            </a:r>
            <a:r>
              <a:rPr lang="en-US" sz="11000">
                <a:solidFill>
                  <a:srgbClr val="57DFC2"/>
                </a:solidFill>
                <a:latin typeface="Poppins Bold"/>
              </a:rPr>
              <a:t>Structure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738006" y="1343025"/>
            <a:ext cx="5965514" cy="5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57DFC2"/>
                </a:solidFill>
                <a:latin typeface="Poppins Semi-Bold"/>
              </a:rPr>
              <a:t>Our agenda this meeting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58350" y="3596383"/>
            <a:ext cx="8498839" cy="5826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4111" indent="-422056" lvl="1">
              <a:lnSpc>
                <a:spcPts val="5082"/>
              </a:lnSpc>
              <a:buFont typeface="Arial"/>
              <a:buChar char="•"/>
            </a:pPr>
            <a:r>
              <a:rPr lang="en-US" sz="3909">
                <a:solidFill>
                  <a:srgbClr val="CCD6F6"/>
                </a:solidFill>
                <a:latin typeface="Poppins Medium"/>
              </a:rPr>
              <a:t>Who is Full Stack Developer?</a:t>
            </a:r>
            <a:r>
              <a:rPr lang="en-US" sz="3909">
                <a:solidFill>
                  <a:srgbClr val="CCD6F6"/>
                </a:solidFill>
                <a:latin typeface="Poppins Medium"/>
              </a:rPr>
              <a:t> </a:t>
            </a:r>
          </a:p>
          <a:p>
            <a:pPr marL="844111" indent="-422056" lvl="1">
              <a:lnSpc>
                <a:spcPts val="5082"/>
              </a:lnSpc>
              <a:buFont typeface="Arial"/>
              <a:buChar char="•"/>
            </a:pPr>
            <a:r>
              <a:rPr lang="en-US" sz="3909">
                <a:solidFill>
                  <a:srgbClr val="CCD6F6"/>
                </a:solidFill>
                <a:latin typeface="Poppins Medium"/>
              </a:rPr>
              <a:t>Programming Languages </a:t>
            </a:r>
          </a:p>
          <a:p>
            <a:pPr>
              <a:lnSpc>
                <a:spcPts val="5082"/>
              </a:lnSpc>
            </a:pPr>
            <a:r>
              <a:rPr lang="en-US" sz="3909">
                <a:solidFill>
                  <a:srgbClr val="CCD6F6"/>
                </a:solidFill>
                <a:latin typeface="Poppins Medium"/>
              </a:rPr>
              <a:t>       and Frameworks </a:t>
            </a:r>
          </a:p>
          <a:p>
            <a:pPr marL="844111" indent="-422056" lvl="1">
              <a:lnSpc>
                <a:spcPts val="5082"/>
              </a:lnSpc>
              <a:buFont typeface="Arial"/>
              <a:buChar char="•"/>
            </a:pPr>
            <a:r>
              <a:rPr lang="en-US" sz="3909">
                <a:solidFill>
                  <a:srgbClr val="CCD6F6"/>
                </a:solidFill>
                <a:latin typeface="Poppins Medium"/>
              </a:rPr>
              <a:t>Additional Tools and Software</a:t>
            </a:r>
          </a:p>
          <a:p>
            <a:pPr marL="844111" indent="-422056" lvl="1">
              <a:lnSpc>
                <a:spcPts val="5082"/>
              </a:lnSpc>
              <a:buFont typeface="Arial"/>
              <a:buChar char="•"/>
            </a:pPr>
            <a:r>
              <a:rPr lang="en-US" sz="3909">
                <a:solidFill>
                  <a:srgbClr val="CCD6F6"/>
                </a:solidFill>
                <a:latin typeface="Poppins Medium"/>
              </a:rPr>
              <a:t> Project  Discussion</a:t>
            </a:r>
          </a:p>
          <a:p>
            <a:pPr marL="844111" indent="-422056" lvl="1">
              <a:lnSpc>
                <a:spcPts val="5082"/>
              </a:lnSpc>
              <a:buFont typeface="Arial"/>
              <a:buChar char="•"/>
            </a:pPr>
            <a:r>
              <a:rPr lang="en-US" sz="3909">
                <a:solidFill>
                  <a:srgbClr val="CCD6F6"/>
                </a:solidFill>
                <a:latin typeface="Poppins Medium"/>
              </a:rPr>
              <a:t>Duration of this Journey &amp; Roadmap</a:t>
            </a:r>
          </a:p>
          <a:p>
            <a:pPr marL="844111" indent="-422056" lvl="1">
              <a:lnSpc>
                <a:spcPts val="5082"/>
              </a:lnSpc>
              <a:buFont typeface="Arial"/>
              <a:buChar char="•"/>
            </a:pPr>
            <a:r>
              <a:rPr lang="en-US" sz="3909">
                <a:solidFill>
                  <a:srgbClr val="CCD6F6"/>
                </a:solidFill>
                <a:latin typeface="Poppins Medium"/>
              </a:rPr>
              <a:t>How To Monetize this Skill</a:t>
            </a:r>
          </a:p>
          <a:p>
            <a:pPr marL="844111" indent="-422056" lvl="1">
              <a:lnSpc>
                <a:spcPts val="5082"/>
              </a:lnSpc>
              <a:buFont typeface="Arial"/>
              <a:buChar char="•"/>
            </a:pPr>
            <a:r>
              <a:rPr lang="en-US" sz="3909">
                <a:solidFill>
                  <a:srgbClr val="CCD6F6"/>
                </a:solidFill>
                <a:latin typeface="Poppins Medium"/>
              </a:rPr>
              <a:t>The Bottomline</a:t>
            </a:r>
            <a:r>
              <a:rPr lang="en-US" sz="3909">
                <a:solidFill>
                  <a:srgbClr val="CCD6F6"/>
                </a:solidFill>
                <a:latin typeface="Poppins Medium"/>
              </a:rPr>
              <a:t> </a:t>
            </a:r>
          </a:p>
        </p:txBody>
      </p:sp>
      <p:sp>
        <p:nvSpPr>
          <p:cNvPr name="AutoShape 5" id="5"/>
          <p:cNvSpPr/>
          <p:nvPr/>
        </p:nvSpPr>
        <p:spPr>
          <a:xfrm rot="-5400000">
            <a:off x="4005262" y="5138738"/>
            <a:ext cx="1028700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9153525" y="3160993"/>
            <a:ext cx="91344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4291013"/>
            <a:ext cx="18288000" cy="0"/>
          </a:xfrm>
          <a:prstGeom prst="line">
            <a:avLst/>
          </a:prstGeom>
          <a:ln cap="rnd" w="9525">
            <a:solidFill>
              <a:srgbClr val="CCD6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6150769" y="7289007"/>
            <a:ext cx="5986462" cy="0"/>
          </a:xfrm>
          <a:prstGeom prst="line">
            <a:avLst/>
          </a:prstGeom>
          <a:ln cap="rnd" w="9525">
            <a:solidFill>
              <a:srgbClr val="19191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383236" y="463437"/>
            <a:ext cx="3364139" cy="3364139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7DFC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561310" y="641517"/>
            <a:ext cx="3007991" cy="3007979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rot="-5400000">
            <a:off x="9697105" y="2145507"/>
            <a:ext cx="4300538" cy="0"/>
          </a:xfrm>
          <a:prstGeom prst="line">
            <a:avLst/>
          </a:prstGeom>
          <a:ln cap="rnd" w="9525">
            <a:solidFill>
              <a:srgbClr val="CCD6F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028700" y="4948635"/>
            <a:ext cx="8560626" cy="4883812"/>
            <a:chOff x="0" y="0"/>
            <a:chExt cx="11414168" cy="651175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85725"/>
              <a:ext cx="11414168" cy="3339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50"/>
                </a:lnSpc>
              </a:pPr>
              <a:r>
                <a:rPr lang="en-US" sz="4346">
                  <a:solidFill>
                    <a:srgbClr val="CCD6F6"/>
                  </a:solidFill>
                  <a:latin typeface="Poppins Semi-Bold"/>
                </a:rPr>
                <a:t>Hi, my name is</a:t>
              </a:r>
            </a:p>
            <a:p>
              <a:pPr>
                <a:lnSpc>
                  <a:spcPts val="8449"/>
                </a:lnSpc>
              </a:pPr>
              <a:r>
                <a:rPr lang="en-US" sz="6499">
                  <a:solidFill>
                    <a:srgbClr val="57DFC2"/>
                  </a:solidFill>
                  <a:latin typeface="Poppins Semi-Bold"/>
                </a:rPr>
                <a:t>Kuldeep Kaware</a:t>
              </a:r>
            </a:p>
            <a:p>
              <a:pPr>
                <a:lnSpc>
                  <a:spcPts val="5650"/>
                </a:lnSpc>
              </a:pPr>
              <a:r>
                <a:rPr lang="en-US" sz="4346">
                  <a:solidFill>
                    <a:srgbClr val="CCD6F6"/>
                  </a:solidFill>
                  <a:latin typeface="Poppins Semi-Bold"/>
                </a:rPr>
                <a:t>I build things for the web.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784855"/>
              <a:ext cx="11414168" cy="2726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36"/>
                </a:lnSpc>
              </a:pPr>
              <a:r>
                <a:rPr lang="en-US" sz="3104">
                  <a:solidFill>
                    <a:srgbClr val="CCD6F6"/>
                  </a:solidFill>
                  <a:latin typeface="Poppins Medium"/>
                </a:rPr>
                <a:t>I am a Freelance Full Stack Web Developer. I work with Influencers, start-ups, and individuals who want to get more online visibility from more than 3+ years. 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flipH="true" flipV="true">
            <a:off x="9589326" y="4300538"/>
            <a:ext cx="0" cy="5991220"/>
          </a:xfrm>
          <a:prstGeom prst="line">
            <a:avLst/>
          </a:prstGeom>
          <a:ln cap="rnd" w="9525">
            <a:solidFill>
              <a:srgbClr val="CCD6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 flipV="true">
            <a:off x="9589326" y="7390541"/>
            <a:ext cx="9359384" cy="0"/>
          </a:xfrm>
          <a:prstGeom prst="line">
            <a:avLst/>
          </a:prstGeom>
          <a:ln cap="rnd" w="9525">
            <a:solidFill>
              <a:srgbClr val="CCD6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13925496" y="4404456"/>
            <a:ext cx="0" cy="5991220"/>
          </a:xfrm>
          <a:prstGeom prst="line">
            <a:avLst/>
          </a:prstGeom>
          <a:ln cap="rnd" w="9525">
            <a:solidFill>
              <a:srgbClr val="CCD6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028700" y="1320137"/>
            <a:ext cx="8120062" cy="167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00"/>
              </a:lnSpc>
            </a:pPr>
            <a:r>
              <a:rPr lang="en-US" sz="11000">
                <a:solidFill>
                  <a:srgbClr val="CCD6F6"/>
                </a:solidFill>
                <a:latin typeface="Poppins Bold"/>
              </a:rPr>
              <a:t>About Me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679318" y="4669992"/>
            <a:ext cx="4156185" cy="2513706"/>
            <a:chOff x="0" y="0"/>
            <a:chExt cx="5541580" cy="335160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470560" y="-57150"/>
              <a:ext cx="4467997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CCD6F6"/>
                  </a:solidFill>
                  <a:latin typeface="Poppins Semi-Bold"/>
                </a:rPr>
                <a:t>My Start Ups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66129"/>
              <a:ext cx="5541580" cy="24854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2733" indent="-246366" lvl="1">
                <a:lnSpc>
                  <a:spcPts val="2966"/>
                </a:lnSpc>
                <a:buFont typeface="Arial"/>
                <a:buChar char="•"/>
              </a:pPr>
              <a:r>
                <a:rPr lang="en-US" sz="2282">
                  <a:solidFill>
                    <a:srgbClr val="CCD6F6"/>
                  </a:solidFill>
                  <a:latin typeface="Poppins Medium"/>
                </a:rPr>
                <a:t>Balaghatbookshop.com</a:t>
              </a:r>
            </a:p>
            <a:p>
              <a:pPr marL="492733" indent="-246366" lvl="1">
                <a:lnSpc>
                  <a:spcPts val="2966"/>
                </a:lnSpc>
                <a:buFont typeface="Arial"/>
                <a:buChar char="•"/>
              </a:pPr>
              <a:r>
                <a:rPr lang="en-US" sz="2282">
                  <a:solidFill>
                    <a:srgbClr val="CCD6F6"/>
                  </a:solidFill>
                  <a:latin typeface="Poppins Medium"/>
                </a:rPr>
                <a:t>DigitalSankul.com</a:t>
              </a:r>
            </a:p>
            <a:p>
              <a:pPr marL="492733" indent="-246366" lvl="1">
                <a:lnSpc>
                  <a:spcPts val="2966"/>
                </a:lnSpc>
                <a:buFont typeface="Arial"/>
                <a:buChar char="•"/>
              </a:pPr>
              <a:r>
                <a:rPr lang="en-US" sz="2282">
                  <a:solidFill>
                    <a:srgbClr val="CCD6F6"/>
                  </a:solidFill>
                  <a:latin typeface="Poppins Medium"/>
                </a:rPr>
                <a:t>BigitalWeb.com</a:t>
              </a:r>
            </a:p>
            <a:p>
              <a:pPr marL="492733" indent="-246366" lvl="1">
                <a:lnSpc>
                  <a:spcPts val="2966"/>
                </a:lnSpc>
                <a:buFont typeface="Arial"/>
                <a:buChar char="•"/>
              </a:pPr>
              <a:r>
                <a:rPr lang="en-US" sz="2282">
                  <a:solidFill>
                    <a:srgbClr val="57DFC2"/>
                  </a:solidFill>
                  <a:latin typeface="Poppins Medium"/>
                </a:rPr>
                <a:t>ConnectShiksha.tech</a:t>
              </a:r>
            </a:p>
            <a:p>
              <a:pPr marL="492733" indent="-246366" lvl="1">
                <a:lnSpc>
                  <a:spcPts val="2966"/>
                </a:lnSpc>
                <a:buFont typeface="Arial"/>
                <a:buChar char="•"/>
              </a:pPr>
              <a:r>
                <a:rPr lang="en-US" sz="2282">
                  <a:solidFill>
                    <a:srgbClr val="57DFC2"/>
                  </a:solidFill>
                  <a:latin typeface="Poppins Medium"/>
                </a:rPr>
                <a:t>PortfolioBazar.live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4320784" y="4710113"/>
            <a:ext cx="4562700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CCD6F6"/>
                </a:solidFill>
                <a:latin typeface="Poppins Semi-Bold"/>
              </a:rPr>
              <a:t>Jobs &amp; Internships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84190" y="5307682"/>
            <a:ext cx="4156185" cy="1876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2733" indent="-246366" lvl="1">
              <a:lnSpc>
                <a:spcPts val="2966"/>
              </a:lnSpc>
              <a:buFont typeface="Arial"/>
              <a:buChar char="•"/>
            </a:pPr>
            <a:r>
              <a:rPr lang="en-US" sz="2282">
                <a:solidFill>
                  <a:srgbClr val="CCD6F6"/>
                </a:solidFill>
                <a:latin typeface="Poppins Medium"/>
              </a:rPr>
              <a:t>E-intellisense.com</a:t>
            </a:r>
          </a:p>
          <a:p>
            <a:pPr marL="492733" indent="-246366" lvl="1">
              <a:lnSpc>
                <a:spcPts val="2966"/>
              </a:lnSpc>
              <a:buFont typeface="Arial"/>
              <a:buChar char="•"/>
            </a:pPr>
            <a:r>
              <a:rPr lang="en-US" sz="2282">
                <a:solidFill>
                  <a:srgbClr val="CCD6F6"/>
                </a:solidFill>
                <a:latin typeface="Poppins Medium"/>
              </a:rPr>
              <a:t>ReadyMotive.in</a:t>
            </a:r>
          </a:p>
          <a:p>
            <a:pPr marL="492733" indent="-246366" lvl="1">
              <a:lnSpc>
                <a:spcPts val="2966"/>
              </a:lnSpc>
              <a:buFont typeface="Arial"/>
              <a:buChar char="•"/>
            </a:pPr>
            <a:r>
              <a:rPr lang="en-US" sz="2282">
                <a:solidFill>
                  <a:srgbClr val="57DFC2"/>
                </a:solidFill>
                <a:latin typeface="Poppins Medium"/>
              </a:rPr>
              <a:t>Softseekersinfotech.com</a:t>
            </a:r>
          </a:p>
          <a:p>
            <a:pPr marL="492733" indent="-246366" lvl="1">
              <a:lnSpc>
                <a:spcPts val="2966"/>
              </a:lnSpc>
              <a:buFont typeface="Arial"/>
              <a:buChar char="•"/>
            </a:pPr>
            <a:r>
              <a:rPr lang="en-US" sz="2282">
                <a:solidFill>
                  <a:srgbClr val="CCD6F6"/>
                </a:solidFill>
                <a:latin typeface="Poppins Medium"/>
              </a:rPr>
              <a:t>Toneops.com</a:t>
            </a:r>
          </a:p>
          <a:p>
            <a:pPr marL="492733" indent="-246366" lvl="1">
              <a:lnSpc>
                <a:spcPts val="2966"/>
              </a:lnSpc>
              <a:buFont typeface="Arial"/>
              <a:buChar char="•"/>
            </a:pPr>
            <a:r>
              <a:rPr lang="en-US" sz="2282">
                <a:solidFill>
                  <a:srgbClr val="CCD6F6"/>
                </a:solidFill>
                <a:latin typeface="Poppins Medium"/>
              </a:rPr>
              <a:t>Auxost.com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679318" y="7595329"/>
            <a:ext cx="4156185" cy="2142231"/>
            <a:chOff x="0" y="0"/>
            <a:chExt cx="5541580" cy="2856309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470560" y="-57150"/>
              <a:ext cx="4467997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CCD6F6"/>
                  </a:solidFill>
                  <a:latin typeface="Poppins Semi-Bold"/>
                </a:rPr>
                <a:t>Partnership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66129"/>
              <a:ext cx="5541580" cy="1990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2733" indent="-246366" lvl="1">
                <a:lnSpc>
                  <a:spcPts val="2966"/>
                </a:lnSpc>
                <a:buFont typeface="Arial"/>
                <a:buChar char="•"/>
              </a:pPr>
              <a:r>
                <a:rPr lang="en-US" sz="2282">
                  <a:solidFill>
                    <a:srgbClr val="CCD6F6"/>
                  </a:solidFill>
                  <a:latin typeface="Poppins Medium"/>
                </a:rPr>
                <a:t>AnanataPower.com</a:t>
              </a:r>
            </a:p>
            <a:p>
              <a:pPr marL="492733" indent="-246366" lvl="1">
                <a:lnSpc>
                  <a:spcPts val="2966"/>
                </a:lnSpc>
                <a:buFont typeface="Arial"/>
                <a:buChar char="•"/>
              </a:pPr>
              <a:r>
                <a:rPr lang="en-US" sz="2282">
                  <a:solidFill>
                    <a:srgbClr val="CCD6F6"/>
                  </a:solidFill>
                  <a:latin typeface="Poppins Medium"/>
                </a:rPr>
                <a:t>Ghostlinelegal.com</a:t>
              </a:r>
            </a:p>
            <a:p>
              <a:pPr marL="492733" indent="-246366" lvl="1">
                <a:lnSpc>
                  <a:spcPts val="2966"/>
                </a:lnSpc>
                <a:buFont typeface="Arial"/>
                <a:buChar char="•"/>
              </a:pPr>
              <a:r>
                <a:rPr lang="en-US" sz="2282">
                  <a:solidFill>
                    <a:srgbClr val="57DFC2"/>
                  </a:solidFill>
                  <a:latin typeface="Poppins Medium"/>
                </a:rPr>
                <a:t>Digital Marketers</a:t>
              </a:r>
            </a:p>
            <a:p>
              <a:pPr marL="492733" indent="-246366" lvl="1">
                <a:lnSpc>
                  <a:spcPts val="2966"/>
                </a:lnSpc>
                <a:buFont typeface="Arial"/>
                <a:buChar char="•"/>
              </a:pPr>
              <a:r>
                <a:rPr lang="en-US" sz="2282">
                  <a:solidFill>
                    <a:srgbClr val="57DFC2"/>
                  </a:solidFill>
                  <a:latin typeface="Poppins Medium"/>
                </a:rPr>
                <a:t>Other Freelancers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131815" y="7595329"/>
            <a:ext cx="4156185" cy="2142231"/>
            <a:chOff x="0" y="0"/>
            <a:chExt cx="5541580" cy="2856309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470560" y="-57150"/>
              <a:ext cx="4467997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CCD6F6"/>
                  </a:solidFill>
                  <a:latin typeface="Poppins Semi-Bold"/>
                </a:rPr>
                <a:t>Freelancing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866129"/>
              <a:ext cx="5541580" cy="1990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2733" indent="-246366" lvl="1">
                <a:lnSpc>
                  <a:spcPts val="2966"/>
                </a:lnSpc>
                <a:buFont typeface="Arial"/>
                <a:buChar char="•"/>
              </a:pPr>
              <a:r>
                <a:rPr lang="en-US" sz="2282">
                  <a:solidFill>
                    <a:srgbClr val="CCD6F6"/>
                  </a:solidFill>
                  <a:latin typeface="Poppins Medium"/>
                </a:rPr>
                <a:t>Fiverr.com</a:t>
              </a:r>
            </a:p>
            <a:p>
              <a:pPr marL="492733" indent="-246366" lvl="1">
                <a:lnSpc>
                  <a:spcPts val="2966"/>
                </a:lnSpc>
                <a:buFont typeface="Arial"/>
                <a:buChar char="•"/>
              </a:pPr>
              <a:r>
                <a:rPr lang="en-US" sz="2282">
                  <a:solidFill>
                    <a:srgbClr val="CCD6F6"/>
                  </a:solidFill>
                  <a:latin typeface="Poppins Medium"/>
                </a:rPr>
                <a:t>Freelancer.com</a:t>
              </a:r>
            </a:p>
            <a:p>
              <a:pPr marL="492733" indent="-246366" lvl="1">
                <a:lnSpc>
                  <a:spcPts val="2966"/>
                </a:lnSpc>
                <a:buFont typeface="Arial"/>
                <a:buChar char="•"/>
              </a:pPr>
              <a:r>
                <a:rPr lang="en-US" sz="2282">
                  <a:solidFill>
                    <a:srgbClr val="57DFC2"/>
                  </a:solidFill>
                  <a:latin typeface="Poppins Medium"/>
                </a:rPr>
                <a:t>Linkedin.com</a:t>
              </a:r>
            </a:p>
            <a:p>
              <a:pPr marL="492733" indent="-246366" lvl="1">
                <a:lnSpc>
                  <a:spcPts val="2966"/>
                </a:lnSpc>
                <a:buFont typeface="Arial"/>
                <a:buChar char="•"/>
              </a:pPr>
              <a:r>
                <a:rPr lang="en-US" sz="2282">
                  <a:solidFill>
                    <a:srgbClr val="57DFC2"/>
                  </a:solidFill>
                  <a:latin typeface="Poppins Medium"/>
                </a:rPr>
                <a:t>Kuldeepkaware.com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96212" y="881038"/>
            <a:ext cx="8291788" cy="8229600"/>
          </a:xfrm>
          <a:custGeom>
            <a:avLst/>
            <a:gdLst/>
            <a:ahLst/>
            <a:cxnLst/>
            <a:rect r="r" b="b" t="t" l="l"/>
            <a:pathLst>
              <a:path h="8229600" w="8291788">
                <a:moveTo>
                  <a:pt x="0" y="0"/>
                </a:moveTo>
                <a:lnTo>
                  <a:pt x="8291788" y="0"/>
                </a:lnTo>
                <a:lnTo>
                  <a:pt x="8291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3448" y="1126290"/>
            <a:ext cx="10465490" cy="401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54"/>
              </a:lnSpc>
            </a:pPr>
            <a:r>
              <a:rPr lang="en-US" sz="9322">
                <a:solidFill>
                  <a:srgbClr val="57DFC2"/>
                </a:solidFill>
                <a:latin typeface="Poppins Bold"/>
              </a:rPr>
              <a:t>Who is </a:t>
            </a:r>
          </a:p>
          <a:p>
            <a:pPr>
              <a:lnSpc>
                <a:spcPts val="10254"/>
              </a:lnSpc>
            </a:pPr>
            <a:r>
              <a:rPr lang="en-US" sz="9322">
                <a:solidFill>
                  <a:srgbClr val="57DFC2"/>
                </a:solidFill>
                <a:latin typeface="Poppins Bold"/>
              </a:rPr>
              <a:t>Full Stack </a:t>
            </a:r>
          </a:p>
          <a:p>
            <a:pPr>
              <a:lnSpc>
                <a:spcPts val="10254"/>
              </a:lnSpc>
            </a:pPr>
            <a:r>
              <a:rPr lang="en-US" sz="9322">
                <a:solidFill>
                  <a:srgbClr val="57DFC2"/>
                </a:solidFill>
                <a:latin typeface="Poppins Bold"/>
              </a:rPr>
              <a:t>Web developer </a:t>
            </a:r>
            <a:r>
              <a:rPr lang="en-US" sz="9322">
                <a:solidFill>
                  <a:srgbClr val="57DFC2"/>
                </a:solidFill>
                <a:latin typeface="Poppins Bold"/>
              </a:rPr>
              <a:t>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73448" y="5836993"/>
            <a:ext cx="8280222" cy="3075232"/>
            <a:chOff x="0" y="0"/>
            <a:chExt cx="11040296" cy="410031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11040296" cy="1531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57DFC2"/>
                  </a:solidFill>
                  <a:latin typeface="Poppins Semi-Bold"/>
                </a:rPr>
                <a:t>What must you know to become a Full stack developer.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06901"/>
              <a:ext cx="11040296" cy="2293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55644" indent="-377822" lvl="1">
                <a:lnSpc>
                  <a:spcPts val="4549"/>
                </a:lnSpc>
                <a:buFont typeface="Arial"/>
                <a:buChar char="•"/>
              </a:pPr>
              <a:r>
                <a:rPr lang="en-US" sz="3499">
                  <a:solidFill>
                    <a:srgbClr val="CCD6F6"/>
                  </a:solidFill>
                  <a:latin typeface="Poppins Medium"/>
                </a:rPr>
                <a:t>Front-end</a:t>
              </a:r>
            </a:p>
            <a:p>
              <a:pPr marL="755644" indent="-377822" lvl="1">
                <a:lnSpc>
                  <a:spcPts val="4549"/>
                </a:lnSpc>
                <a:buFont typeface="Arial"/>
                <a:buChar char="•"/>
              </a:pPr>
              <a:r>
                <a:rPr lang="en-US" sz="3499">
                  <a:solidFill>
                    <a:srgbClr val="CCD6F6"/>
                  </a:solidFill>
                  <a:latin typeface="Poppins Medium"/>
                </a:rPr>
                <a:t>Back-end</a:t>
              </a:r>
            </a:p>
            <a:p>
              <a:pPr algn="l" marL="755644" indent="-377822" lvl="1">
                <a:lnSpc>
                  <a:spcPts val="4549"/>
                </a:lnSpc>
                <a:buFont typeface="Arial"/>
                <a:buChar char="•"/>
              </a:pPr>
              <a:r>
                <a:rPr lang="en-US" sz="3499">
                  <a:solidFill>
                    <a:srgbClr val="CCD6F6"/>
                  </a:solidFill>
                  <a:latin typeface="Poppins Medium"/>
                </a:rPr>
                <a:t>Database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433508"/>
            <a:ext cx="890559" cy="1255917"/>
          </a:xfrm>
          <a:custGeom>
            <a:avLst/>
            <a:gdLst/>
            <a:ahLst/>
            <a:cxnLst/>
            <a:rect r="r" b="b" t="t" l="l"/>
            <a:pathLst>
              <a:path h="1255917" w="890559">
                <a:moveTo>
                  <a:pt x="0" y="0"/>
                </a:moveTo>
                <a:lnTo>
                  <a:pt x="890559" y="0"/>
                </a:lnTo>
                <a:lnTo>
                  <a:pt x="890559" y="1255917"/>
                </a:lnTo>
                <a:lnTo>
                  <a:pt x="0" y="1255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72498" y="1427266"/>
            <a:ext cx="849226" cy="1197627"/>
          </a:xfrm>
          <a:custGeom>
            <a:avLst/>
            <a:gdLst/>
            <a:ahLst/>
            <a:cxnLst/>
            <a:rect r="r" b="b" t="t" l="l"/>
            <a:pathLst>
              <a:path h="1197627" w="849226">
                <a:moveTo>
                  <a:pt x="0" y="0"/>
                </a:moveTo>
                <a:lnTo>
                  <a:pt x="849226" y="0"/>
                </a:lnTo>
                <a:lnTo>
                  <a:pt x="849226" y="1197627"/>
                </a:lnTo>
                <a:lnTo>
                  <a:pt x="0" y="1197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36917" y="1496750"/>
            <a:ext cx="1058657" cy="1058657"/>
          </a:xfrm>
          <a:custGeom>
            <a:avLst/>
            <a:gdLst/>
            <a:ahLst/>
            <a:cxnLst/>
            <a:rect r="r" b="b" t="t" l="l"/>
            <a:pathLst>
              <a:path h="1058657" w="1058657">
                <a:moveTo>
                  <a:pt x="0" y="0"/>
                </a:moveTo>
                <a:lnTo>
                  <a:pt x="1058657" y="0"/>
                </a:lnTo>
                <a:lnTo>
                  <a:pt x="1058657" y="1058658"/>
                </a:lnTo>
                <a:lnTo>
                  <a:pt x="0" y="1058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86230" y="1427266"/>
            <a:ext cx="1149144" cy="1149144"/>
          </a:xfrm>
          <a:custGeom>
            <a:avLst/>
            <a:gdLst/>
            <a:ahLst/>
            <a:cxnLst/>
            <a:rect r="r" b="b" t="t" l="l"/>
            <a:pathLst>
              <a:path h="1149144" w="1149144">
                <a:moveTo>
                  <a:pt x="0" y="0"/>
                </a:moveTo>
                <a:lnTo>
                  <a:pt x="1149144" y="0"/>
                </a:lnTo>
                <a:lnTo>
                  <a:pt x="1149144" y="1149143"/>
                </a:lnTo>
                <a:lnTo>
                  <a:pt x="0" y="11491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62415" y="4812827"/>
            <a:ext cx="2334696" cy="1505879"/>
          </a:xfrm>
          <a:custGeom>
            <a:avLst/>
            <a:gdLst/>
            <a:ahLst/>
            <a:cxnLst/>
            <a:rect r="r" b="b" t="t" l="l"/>
            <a:pathLst>
              <a:path h="1505879" w="2334696">
                <a:moveTo>
                  <a:pt x="0" y="0"/>
                </a:moveTo>
                <a:lnTo>
                  <a:pt x="2334696" y="0"/>
                </a:lnTo>
                <a:lnTo>
                  <a:pt x="2334696" y="1505879"/>
                </a:lnTo>
                <a:lnTo>
                  <a:pt x="0" y="1505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26030" y="1532138"/>
            <a:ext cx="1066540" cy="987882"/>
          </a:xfrm>
          <a:custGeom>
            <a:avLst/>
            <a:gdLst/>
            <a:ahLst/>
            <a:cxnLst/>
            <a:rect r="r" b="b" t="t" l="l"/>
            <a:pathLst>
              <a:path h="987882" w="1066540">
                <a:moveTo>
                  <a:pt x="0" y="0"/>
                </a:moveTo>
                <a:lnTo>
                  <a:pt x="1066540" y="0"/>
                </a:lnTo>
                <a:lnTo>
                  <a:pt x="1066540" y="987882"/>
                </a:lnTo>
                <a:lnTo>
                  <a:pt x="0" y="9878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91194" y="8146696"/>
            <a:ext cx="3792917" cy="1465014"/>
          </a:xfrm>
          <a:custGeom>
            <a:avLst/>
            <a:gdLst/>
            <a:ahLst/>
            <a:cxnLst/>
            <a:rect r="r" b="b" t="t" l="l"/>
            <a:pathLst>
              <a:path h="1465014" w="3792917">
                <a:moveTo>
                  <a:pt x="0" y="0"/>
                </a:moveTo>
                <a:lnTo>
                  <a:pt x="3792917" y="0"/>
                </a:lnTo>
                <a:lnTo>
                  <a:pt x="3792917" y="1465014"/>
                </a:lnTo>
                <a:lnTo>
                  <a:pt x="0" y="14650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95574" y="8422354"/>
            <a:ext cx="2133823" cy="1189356"/>
          </a:xfrm>
          <a:custGeom>
            <a:avLst/>
            <a:gdLst/>
            <a:ahLst/>
            <a:cxnLst/>
            <a:rect r="r" b="b" t="t" l="l"/>
            <a:pathLst>
              <a:path h="1189356" w="2133823">
                <a:moveTo>
                  <a:pt x="0" y="0"/>
                </a:moveTo>
                <a:lnTo>
                  <a:pt x="2133822" y="0"/>
                </a:lnTo>
                <a:lnTo>
                  <a:pt x="2133822" y="1189356"/>
                </a:lnTo>
                <a:lnTo>
                  <a:pt x="0" y="118935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3543" t="-71368" r="0" b="-7632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65161" y="4812827"/>
            <a:ext cx="1374457" cy="1505879"/>
          </a:xfrm>
          <a:custGeom>
            <a:avLst/>
            <a:gdLst/>
            <a:ahLst/>
            <a:cxnLst/>
            <a:rect r="r" b="b" t="t" l="l"/>
            <a:pathLst>
              <a:path h="1505879" w="1374457">
                <a:moveTo>
                  <a:pt x="0" y="0"/>
                </a:moveTo>
                <a:lnTo>
                  <a:pt x="1374457" y="0"/>
                </a:lnTo>
                <a:lnTo>
                  <a:pt x="1374457" y="1505879"/>
                </a:lnTo>
                <a:lnTo>
                  <a:pt x="0" y="150587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306368" y="4665801"/>
            <a:ext cx="3305810" cy="1652905"/>
          </a:xfrm>
          <a:custGeom>
            <a:avLst/>
            <a:gdLst/>
            <a:ahLst/>
            <a:cxnLst/>
            <a:rect r="r" b="b" t="t" l="l"/>
            <a:pathLst>
              <a:path h="1652905" w="3305810">
                <a:moveTo>
                  <a:pt x="0" y="0"/>
                </a:moveTo>
                <a:lnTo>
                  <a:pt x="3305810" y="0"/>
                </a:lnTo>
                <a:lnTo>
                  <a:pt x="3305810" y="1652905"/>
                </a:lnTo>
                <a:lnTo>
                  <a:pt x="0" y="165290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78122" y="2643900"/>
            <a:ext cx="7098239" cy="455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57DFC2"/>
                </a:solidFill>
                <a:latin typeface="Poppins Bold"/>
              </a:rPr>
              <a:t>Programming Languages </a:t>
            </a:r>
          </a:p>
          <a:p>
            <a:pPr>
              <a:lnSpc>
                <a:spcPts val="8959"/>
              </a:lnSpc>
            </a:pPr>
            <a:r>
              <a:rPr lang="en-US" sz="6399">
                <a:solidFill>
                  <a:srgbClr val="57DFC2"/>
                </a:solidFill>
                <a:latin typeface="Poppins Bold"/>
              </a:rPr>
              <a:t>and</a:t>
            </a:r>
          </a:p>
          <a:p>
            <a:pPr>
              <a:lnSpc>
                <a:spcPts val="8959"/>
              </a:lnSpc>
            </a:pPr>
            <a:r>
              <a:rPr lang="en-US" sz="6399">
                <a:solidFill>
                  <a:srgbClr val="57DFC2"/>
                </a:solidFill>
                <a:latin typeface="Poppins Bold"/>
              </a:rPr>
              <a:t>Frameworks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561276" y="0"/>
            <a:ext cx="10726724" cy="10290708"/>
            <a:chOff x="0" y="0"/>
            <a:chExt cx="14302299" cy="13720944"/>
          </a:xfrm>
        </p:grpSpPr>
        <p:sp>
          <p:nvSpPr>
            <p:cNvPr name="AutoShape 14" id="14"/>
            <p:cNvSpPr/>
            <p:nvPr/>
          </p:nvSpPr>
          <p:spPr>
            <a:xfrm rot="-5400000">
              <a:off x="-6834008" y="6854122"/>
              <a:ext cx="13720944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32814" y="4810335"/>
              <a:ext cx="14269485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0" y="9601303"/>
              <a:ext cx="14269485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1614594" y="228781"/>
              <a:ext cx="11040296" cy="1093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99"/>
                </a:lnSpc>
              </a:pPr>
              <a:r>
                <a:rPr lang="en-US" sz="4999">
                  <a:solidFill>
                    <a:srgbClr val="CCD6F6"/>
                  </a:solidFill>
                  <a:latin typeface="Poppins Semi-Bold"/>
                </a:rPr>
                <a:t>Front-end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890403" y="4724610"/>
              <a:ext cx="11040296" cy="1093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99"/>
                </a:lnSpc>
              </a:pPr>
              <a:r>
                <a:rPr lang="en-US" sz="4999">
                  <a:solidFill>
                    <a:srgbClr val="CCD6F6"/>
                  </a:solidFill>
                  <a:latin typeface="Poppins Semi-Bold"/>
                </a:rPr>
                <a:t>Back-end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890403" y="9769002"/>
              <a:ext cx="11040296" cy="1093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99"/>
                </a:lnSpc>
              </a:pPr>
              <a:r>
                <a:rPr lang="en-US" sz="4999">
                  <a:solidFill>
                    <a:srgbClr val="CCD6F6"/>
                  </a:solidFill>
                  <a:latin typeface="Poppins Semi-Bold"/>
                </a:rPr>
                <a:t>Database and Storage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2435770" y="5140592"/>
            <a:ext cx="1029070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585886" y="3607751"/>
            <a:ext cx="1070211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7561276" y="7200977"/>
            <a:ext cx="1070211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319809" y="1658609"/>
            <a:ext cx="1277302" cy="1277302"/>
          </a:xfrm>
          <a:custGeom>
            <a:avLst/>
            <a:gdLst/>
            <a:ahLst/>
            <a:cxnLst/>
            <a:rect r="r" b="b" t="t" l="l"/>
            <a:pathLst>
              <a:path h="1277302" w="1277302">
                <a:moveTo>
                  <a:pt x="0" y="0"/>
                </a:moveTo>
                <a:lnTo>
                  <a:pt x="1277302" y="0"/>
                </a:lnTo>
                <a:lnTo>
                  <a:pt x="1277302" y="1277301"/>
                </a:lnTo>
                <a:lnTo>
                  <a:pt x="0" y="1277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12333" y="1471160"/>
            <a:ext cx="1558246" cy="1464751"/>
          </a:xfrm>
          <a:custGeom>
            <a:avLst/>
            <a:gdLst/>
            <a:ahLst/>
            <a:cxnLst/>
            <a:rect r="r" b="b" t="t" l="l"/>
            <a:pathLst>
              <a:path h="1464751" w="1558246">
                <a:moveTo>
                  <a:pt x="0" y="0"/>
                </a:moveTo>
                <a:lnTo>
                  <a:pt x="1558245" y="0"/>
                </a:lnTo>
                <a:lnTo>
                  <a:pt x="1558245" y="1464750"/>
                </a:lnTo>
                <a:lnTo>
                  <a:pt x="0" y="1464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72743" y="1507409"/>
            <a:ext cx="1579701" cy="1579701"/>
          </a:xfrm>
          <a:custGeom>
            <a:avLst/>
            <a:gdLst/>
            <a:ahLst/>
            <a:cxnLst/>
            <a:rect r="r" b="b" t="t" l="l"/>
            <a:pathLst>
              <a:path h="1579701" w="1579701">
                <a:moveTo>
                  <a:pt x="0" y="0"/>
                </a:moveTo>
                <a:lnTo>
                  <a:pt x="1579701" y="0"/>
                </a:lnTo>
                <a:lnTo>
                  <a:pt x="1579701" y="1579701"/>
                </a:lnTo>
                <a:lnTo>
                  <a:pt x="0" y="1579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68411" y="4690545"/>
            <a:ext cx="1675939" cy="1675939"/>
          </a:xfrm>
          <a:custGeom>
            <a:avLst/>
            <a:gdLst/>
            <a:ahLst/>
            <a:cxnLst/>
            <a:rect r="r" b="b" t="t" l="l"/>
            <a:pathLst>
              <a:path h="1675939" w="1675939">
                <a:moveTo>
                  <a:pt x="0" y="0"/>
                </a:moveTo>
                <a:lnTo>
                  <a:pt x="1675938" y="0"/>
                </a:lnTo>
                <a:lnTo>
                  <a:pt x="1675938" y="1675938"/>
                </a:lnTo>
                <a:lnTo>
                  <a:pt x="0" y="16759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63728" y="4751108"/>
            <a:ext cx="1832851" cy="1615375"/>
          </a:xfrm>
          <a:custGeom>
            <a:avLst/>
            <a:gdLst/>
            <a:ahLst/>
            <a:cxnLst/>
            <a:rect r="r" b="b" t="t" l="l"/>
            <a:pathLst>
              <a:path h="1615375" w="1832851">
                <a:moveTo>
                  <a:pt x="0" y="0"/>
                </a:moveTo>
                <a:lnTo>
                  <a:pt x="1832851" y="0"/>
                </a:lnTo>
                <a:lnTo>
                  <a:pt x="1832851" y="1615375"/>
                </a:lnTo>
                <a:lnTo>
                  <a:pt x="0" y="1615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664" t="-22184" r="-18465" b="-2639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15869" y="8327671"/>
            <a:ext cx="2523726" cy="1959329"/>
          </a:xfrm>
          <a:custGeom>
            <a:avLst/>
            <a:gdLst/>
            <a:ahLst/>
            <a:cxnLst/>
            <a:rect r="r" b="b" t="t" l="l"/>
            <a:pathLst>
              <a:path h="1959329" w="2523726">
                <a:moveTo>
                  <a:pt x="0" y="0"/>
                </a:moveTo>
                <a:lnTo>
                  <a:pt x="2523726" y="0"/>
                </a:lnTo>
                <a:lnTo>
                  <a:pt x="2523726" y="1959329"/>
                </a:lnTo>
                <a:lnTo>
                  <a:pt x="0" y="19593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3037" y="3130232"/>
            <a:ext cx="7098239" cy="228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57DFC2"/>
                </a:solidFill>
                <a:latin typeface="Poppins Bold"/>
              </a:rPr>
              <a:t>Additional Tools</a:t>
            </a:r>
          </a:p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57DFC2"/>
                </a:solidFill>
                <a:latin typeface="Poppins Bold"/>
              </a:rPr>
              <a:t>and Software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72222" y="150155"/>
            <a:ext cx="8280222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4999">
                <a:solidFill>
                  <a:srgbClr val="CCD6F6"/>
                </a:solidFill>
                <a:latin typeface="Poppins Semi-Bold"/>
              </a:rPr>
              <a:t>Version Control and IDE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79078" y="3522026"/>
            <a:ext cx="8280222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4999">
                <a:solidFill>
                  <a:srgbClr val="CCD6F6"/>
                </a:solidFill>
                <a:latin typeface="Poppins Semi-Bold"/>
              </a:rPr>
              <a:t>Deployment tools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27189" y="7303155"/>
            <a:ext cx="10170287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4999">
                <a:solidFill>
                  <a:srgbClr val="CCD6F6"/>
                </a:solidFill>
                <a:latin typeface="Poppins Semi-Bold"/>
              </a:rPr>
              <a:t>Vs code &amp; Chrome Extensions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7083879" y="5138738"/>
            <a:ext cx="1029070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12229233" y="5143500"/>
            <a:ext cx="8215116" cy="61912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042466" y="4236365"/>
            <a:ext cx="1306619" cy="2381082"/>
          </a:xfrm>
          <a:custGeom>
            <a:avLst/>
            <a:gdLst/>
            <a:ahLst/>
            <a:cxnLst/>
            <a:rect r="r" b="b" t="t" l="l"/>
            <a:pathLst>
              <a:path h="2381082" w="1306619">
                <a:moveTo>
                  <a:pt x="0" y="0"/>
                </a:moveTo>
                <a:lnTo>
                  <a:pt x="1306619" y="0"/>
                </a:lnTo>
                <a:lnTo>
                  <a:pt x="1306619" y="2381082"/>
                </a:lnTo>
                <a:lnTo>
                  <a:pt x="0" y="2381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53500" y="4176712"/>
            <a:ext cx="2065144" cy="2057400"/>
          </a:xfrm>
          <a:custGeom>
            <a:avLst/>
            <a:gdLst/>
            <a:ahLst/>
            <a:cxnLst/>
            <a:rect r="r" b="b" t="t" l="l"/>
            <a:pathLst>
              <a:path h="2057400" w="2065144">
                <a:moveTo>
                  <a:pt x="0" y="0"/>
                </a:moveTo>
                <a:lnTo>
                  <a:pt x="2065144" y="0"/>
                </a:lnTo>
                <a:lnTo>
                  <a:pt x="206514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19200" y="2862629"/>
            <a:ext cx="7924800" cy="81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4735">
                <a:solidFill>
                  <a:srgbClr val="FFFFFF"/>
                </a:solidFill>
                <a:latin typeface="Poppins Semi-Bold"/>
              </a:rPr>
              <a:t>Practice Practice Practice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957318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57DFC2"/>
                </a:solidFill>
                <a:latin typeface="Poppins Bold"/>
              </a:rPr>
              <a:t>What Next ...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084172"/>
            <a:ext cx="7924800" cy="81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4735">
                <a:solidFill>
                  <a:srgbClr val="FFFFFF"/>
                </a:solidFill>
                <a:latin typeface="Poppins Semi-Bold"/>
              </a:rPr>
              <a:t>Project Project Project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596809" y="576934"/>
            <a:ext cx="5691191" cy="3646732"/>
            <a:chOff x="0" y="0"/>
            <a:chExt cx="7588255" cy="486231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7588255" cy="769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57DFC2"/>
                  </a:solidFill>
                  <a:latin typeface="Poppins Semi-Bold"/>
                </a:rPr>
                <a:t>From Our Side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44901"/>
              <a:ext cx="7588255" cy="3817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55644" indent="-377822" lvl="1">
                <a:lnSpc>
                  <a:spcPts val="4549"/>
                </a:lnSpc>
                <a:buFont typeface="Arial"/>
                <a:buChar char="•"/>
              </a:pPr>
              <a:r>
                <a:rPr lang="en-US" sz="3499">
                  <a:solidFill>
                    <a:srgbClr val="CCD6F6"/>
                  </a:solidFill>
                  <a:latin typeface="Poppins Medium"/>
                </a:rPr>
                <a:t>Portfolio Website</a:t>
              </a:r>
            </a:p>
            <a:p>
              <a:pPr marL="755644" indent="-377822" lvl="1">
                <a:lnSpc>
                  <a:spcPts val="4549"/>
                </a:lnSpc>
                <a:buFont typeface="Arial"/>
                <a:buChar char="•"/>
              </a:pPr>
              <a:r>
                <a:rPr lang="en-US" sz="3499">
                  <a:solidFill>
                    <a:srgbClr val="CCD6F6"/>
                  </a:solidFill>
                  <a:latin typeface="Poppins Medium"/>
                </a:rPr>
                <a:t>Landing Page</a:t>
              </a:r>
            </a:p>
            <a:p>
              <a:pPr marL="755644" indent="-377822" lvl="1">
                <a:lnSpc>
                  <a:spcPts val="4549"/>
                </a:lnSpc>
                <a:buFont typeface="Arial"/>
                <a:buChar char="•"/>
              </a:pPr>
              <a:r>
                <a:rPr lang="en-US" sz="3499">
                  <a:solidFill>
                    <a:srgbClr val="CCD6F6"/>
                  </a:solidFill>
                  <a:latin typeface="Poppins Medium"/>
                </a:rPr>
                <a:t>Ecommerce Webapp</a:t>
              </a:r>
            </a:p>
            <a:p>
              <a:pPr marL="755644" indent="-377822" lvl="1">
                <a:lnSpc>
                  <a:spcPts val="4549"/>
                </a:lnSpc>
                <a:buFont typeface="Arial"/>
                <a:buChar char="•"/>
              </a:pPr>
              <a:r>
                <a:rPr lang="en-US" sz="3499">
                  <a:solidFill>
                    <a:srgbClr val="CCD6F6"/>
                  </a:solidFill>
                  <a:latin typeface="Poppins Medium"/>
                </a:rPr>
                <a:t>ChatGPT Clone</a:t>
              </a:r>
            </a:p>
            <a:p>
              <a:pPr algn="l" marL="755644" indent="-377822" lvl="1">
                <a:lnSpc>
                  <a:spcPts val="4549"/>
                </a:lnSpc>
                <a:buFont typeface="Arial"/>
                <a:buChar char="•"/>
              </a:pPr>
              <a:r>
                <a:rPr lang="en-US" sz="3499">
                  <a:solidFill>
                    <a:srgbClr val="CCD6F6"/>
                  </a:solidFill>
                  <a:latin typeface="Poppins Medium"/>
                </a:rPr>
                <a:t>Instagram Clone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596809" y="5611568"/>
            <a:ext cx="5691191" cy="3646732"/>
            <a:chOff x="0" y="0"/>
            <a:chExt cx="7588255" cy="486231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7588255" cy="769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57DFC2"/>
                  </a:solidFill>
                  <a:latin typeface="Poppins Semi-Bold"/>
                </a:rPr>
                <a:t>From Your Side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44901"/>
              <a:ext cx="7588255" cy="3817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55644" indent="-377822" lvl="1">
                <a:lnSpc>
                  <a:spcPts val="4549"/>
                </a:lnSpc>
                <a:buFont typeface="Arial"/>
                <a:buChar char="•"/>
              </a:pPr>
              <a:r>
                <a:rPr lang="en-US" sz="3499">
                  <a:solidFill>
                    <a:srgbClr val="CCD6F6"/>
                  </a:solidFill>
                  <a:latin typeface="Poppins Medium"/>
                </a:rPr>
                <a:t>Front End Project 1</a:t>
              </a:r>
            </a:p>
            <a:p>
              <a:pPr marL="755644" indent="-377822" lvl="1">
                <a:lnSpc>
                  <a:spcPts val="4549"/>
                </a:lnSpc>
                <a:buFont typeface="Arial"/>
                <a:buChar char="•"/>
              </a:pPr>
              <a:r>
                <a:rPr lang="en-US" sz="3499">
                  <a:solidFill>
                    <a:srgbClr val="CCD6F6"/>
                  </a:solidFill>
                  <a:latin typeface="Poppins Medium"/>
                </a:rPr>
                <a:t>Front End Project 2</a:t>
              </a:r>
            </a:p>
            <a:p>
              <a:pPr marL="755644" indent="-377822" lvl="1">
                <a:lnSpc>
                  <a:spcPts val="4549"/>
                </a:lnSpc>
                <a:buFont typeface="Arial"/>
                <a:buChar char="•"/>
              </a:pPr>
              <a:r>
                <a:rPr lang="en-US" sz="3499">
                  <a:solidFill>
                    <a:srgbClr val="CCD6F6"/>
                  </a:solidFill>
                  <a:latin typeface="Poppins Medium"/>
                </a:rPr>
                <a:t>Full Stack Project 3</a:t>
              </a:r>
            </a:p>
            <a:p>
              <a:pPr marL="755644" indent="-377822" lvl="1">
                <a:lnSpc>
                  <a:spcPts val="4549"/>
                </a:lnSpc>
                <a:buFont typeface="Arial"/>
                <a:buChar char="•"/>
              </a:pPr>
              <a:r>
                <a:rPr lang="en-US" sz="3499">
                  <a:solidFill>
                    <a:srgbClr val="CCD6F6"/>
                  </a:solidFill>
                  <a:latin typeface="Poppins Medium"/>
                </a:rPr>
                <a:t>Full Stack Project 4</a:t>
              </a:r>
            </a:p>
            <a:p>
              <a:pPr algn="l" marL="755644" indent="-377822" lvl="1">
                <a:lnSpc>
                  <a:spcPts val="4549"/>
                </a:lnSpc>
                <a:buFont typeface="Arial"/>
                <a:buChar char="•"/>
              </a:pPr>
              <a:r>
                <a:rPr lang="en-US" sz="3499">
                  <a:solidFill>
                    <a:srgbClr val="CCD6F6"/>
                  </a:solidFill>
                  <a:latin typeface="Poppins Medium"/>
                </a:rPr>
                <a:t>Your Start Up Website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963432" y="4365201"/>
            <a:ext cx="1900058" cy="135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7"/>
              </a:lnSpc>
            </a:pPr>
            <a:r>
              <a:rPr lang="en-US" sz="5059">
                <a:solidFill>
                  <a:srgbClr val="FFFFFF"/>
                </a:solidFill>
                <a:latin typeface="Poppins Semi-Bold"/>
              </a:rPr>
              <a:t>10+</a:t>
            </a:r>
          </a:p>
          <a:p>
            <a:pPr algn="ctr">
              <a:lnSpc>
                <a:spcPts val="3863"/>
              </a:lnSpc>
            </a:pPr>
            <a:r>
              <a:rPr lang="en-US" sz="2972">
                <a:solidFill>
                  <a:srgbClr val="FFFFFF"/>
                </a:solidFill>
                <a:latin typeface="Poppins Semi-Bold"/>
              </a:rPr>
              <a:t> Projects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770888" y="235795"/>
            <a:ext cx="0" cy="1028700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8770888" y="5138737"/>
            <a:ext cx="9517112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84154" y="2117024"/>
            <a:ext cx="7315200" cy="1380744"/>
          </a:xfrm>
          <a:custGeom>
            <a:avLst/>
            <a:gdLst/>
            <a:ahLst/>
            <a:cxnLst/>
            <a:rect r="r" b="b" t="t" l="l"/>
            <a:pathLst>
              <a:path h="1380744" w="7315200">
                <a:moveTo>
                  <a:pt x="0" y="0"/>
                </a:moveTo>
                <a:lnTo>
                  <a:pt x="7315200" y="0"/>
                </a:lnTo>
                <a:lnTo>
                  <a:pt x="7315200" y="1380744"/>
                </a:lnTo>
                <a:lnTo>
                  <a:pt x="0" y="1380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4154" y="251773"/>
            <a:ext cx="7243817" cy="155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5"/>
              </a:lnSpc>
            </a:pPr>
            <a:r>
              <a:rPr lang="en-US" sz="5350">
                <a:solidFill>
                  <a:srgbClr val="57DFC2"/>
                </a:solidFill>
                <a:latin typeface="Poppins Bold"/>
              </a:rPr>
              <a:t>Duration of this Journey &amp; Roadmap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787769" y="5453062"/>
            <a:ext cx="7642670" cy="2799996"/>
            <a:chOff x="0" y="0"/>
            <a:chExt cx="10190227" cy="373332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997630" y="-57150"/>
              <a:ext cx="9192597" cy="747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68"/>
                </a:lnSpc>
              </a:pPr>
              <a:r>
                <a:rPr lang="en-US" sz="3437">
                  <a:solidFill>
                    <a:srgbClr val="57DFC2"/>
                  </a:solidFill>
                  <a:latin typeface="Poppins Semi-Bold"/>
                </a:rPr>
                <a:t>Projects Development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997630" y="1034522"/>
              <a:ext cx="9192597" cy="14956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42113" indent="-371057" lvl="1">
                <a:lnSpc>
                  <a:spcPts val="4468"/>
                </a:lnSpc>
                <a:buFont typeface="Arial"/>
                <a:buChar char="•"/>
              </a:pPr>
              <a:r>
                <a:rPr lang="en-US" sz="3437">
                  <a:solidFill>
                    <a:srgbClr val="CCD6F6"/>
                  </a:solidFill>
                  <a:latin typeface="Poppins Medium"/>
                </a:rPr>
                <a:t>ChatGPT Clone</a:t>
              </a:r>
            </a:p>
            <a:p>
              <a:pPr algn="l" marL="742113" indent="-371057" lvl="1">
                <a:lnSpc>
                  <a:spcPts val="4468"/>
                </a:lnSpc>
                <a:buFont typeface="Arial"/>
                <a:buChar char="•"/>
              </a:pPr>
              <a:r>
                <a:rPr lang="en-US" sz="3437">
                  <a:solidFill>
                    <a:srgbClr val="CCD6F6"/>
                  </a:solidFill>
                  <a:latin typeface="Poppins Medium"/>
                </a:rPr>
                <a:t>Instagram Clone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836514"/>
              <a:ext cx="9488912" cy="896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95"/>
                </a:lnSpc>
              </a:pPr>
              <a:r>
                <a:rPr lang="en-US" sz="4073">
                  <a:solidFill>
                    <a:srgbClr val="FFFFFF"/>
                  </a:solidFill>
                  <a:latin typeface="Poppins Semi-Bold"/>
                </a:rPr>
                <a:t>Duration - 15 Days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87769" y="235795"/>
            <a:ext cx="7642670" cy="4483795"/>
            <a:chOff x="0" y="0"/>
            <a:chExt cx="10190227" cy="597839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997630" y="-57150"/>
              <a:ext cx="9192597" cy="747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68"/>
                </a:lnSpc>
              </a:pPr>
              <a:r>
                <a:rPr lang="en-US" sz="3437">
                  <a:solidFill>
                    <a:srgbClr val="57DFC2"/>
                  </a:solidFill>
                  <a:latin typeface="Poppins Semi-Bold"/>
                </a:rPr>
                <a:t>Back end Development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997630" y="1034522"/>
              <a:ext cx="9192597" cy="3740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42113" indent="-371057" lvl="1">
                <a:lnSpc>
                  <a:spcPts val="4468"/>
                </a:lnSpc>
                <a:buFont typeface="Arial"/>
                <a:buChar char="•"/>
              </a:pPr>
              <a:r>
                <a:rPr lang="en-US" sz="3437">
                  <a:solidFill>
                    <a:srgbClr val="CCD6F6"/>
                  </a:solidFill>
                  <a:latin typeface="Poppins Medium"/>
                </a:rPr>
                <a:t>Advance JavaScript</a:t>
              </a:r>
            </a:p>
            <a:p>
              <a:pPr marL="742113" indent="-371057" lvl="1">
                <a:lnSpc>
                  <a:spcPts val="4468"/>
                </a:lnSpc>
                <a:buFont typeface="Arial"/>
                <a:buChar char="•"/>
              </a:pPr>
              <a:r>
                <a:rPr lang="en-US" sz="3437">
                  <a:solidFill>
                    <a:srgbClr val="CCD6F6"/>
                  </a:solidFill>
                  <a:latin typeface="Poppins Medium"/>
                </a:rPr>
                <a:t>React Js </a:t>
              </a:r>
            </a:p>
            <a:p>
              <a:pPr marL="742113" indent="-371057" lvl="1">
                <a:lnSpc>
                  <a:spcPts val="4468"/>
                </a:lnSpc>
                <a:buFont typeface="Arial"/>
                <a:buChar char="•"/>
              </a:pPr>
              <a:r>
                <a:rPr lang="en-US" sz="3437">
                  <a:solidFill>
                    <a:srgbClr val="CCD6F6"/>
                  </a:solidFill>
                  <a:latin typeface="Poppins Medium"/>
                </a:rPr>
                <a:t>Node js</a:t>
              </a:r>
            </a:p>
            <a:p>
              <a:pPr marL="742113" indent="-371057" lvl="1">
                <a:lnSpc>
                  <a:spcPts val="4468"/>
                </a:lnSpc>
                <a:buFont typeface="Arial"/>
                <a:buChar char="•"/>
              </a:pPr>
              <a:r>
                <a:rPr lang="en-US" sz="3437">
                  <a:solidFill>
                    <a:srgbClr val="CCD6F6"/>
                  </a:solidFill>
                  <a:latin typeface="Poppins Medium"/>
                </a:rPr>
                <a:t>Database and AWS</a:t>
              </a:r>
            </a:p>
            <a:p>
              <a:pPr algn="l" marL="742113" indent="-371057" lvl="1">
                <a:lnSpc>
                  <a:spcPts val="4468"/>
                </a:lnSpc>
                <a:buFont typeface="Arial"/>
                <a:buChar char="•"/>
              </a:pPr>
              <a:r>
                <a:rPr lang="en-US" sz="3437">
                  <a:solidFill>
                    <a:srgbClr val="CCD6F6"/>
                  </a:solidFill>
                  <a:latin typeface="Poppins Medium"/>
                </a:rPr>
                <a:t>Full Stack Project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081580"/>
              <a:ext cx="9488912" cy="896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95"/>
                </a:lnSpc>
              </a:pPr>
              <a:r>
                <a:rPr lang="en-US" sz="4073">
                  <a:solidFill>
                    <a:srgbClr val="FFFFFF"/>
                  </a:solidFill>
                  <a:latin typeface="Poppins Semi-Bold"/>
                </a:rPr>
                <a:t>Duration - 1.5 month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-746224" y="5133975"/>
            <a:ext cx="9517112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285302" y="5453062"/>
            <a:ext cx="7642670" cy="4483795"/>
            <a:chOff x="0" y="0"/>
            <a:chExt cx="10190227" cy="597839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997630" y="-57150"/>
              <a:ext cx="9192597" cy="747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68"/>
                </a:lnSpc>
              </a:pPr>
              <a:r>
                <a:rPr lang="en-US" sz="3437">
                  <a:solidFill>
                    <a:srgbClr val="57DFC2"/>
                  </a:solidFill>
                  <a:latin typeface="Poppins Semi-Bold"/>
                </a:rPr>
                <a:t>Front end Development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97630" y="1034522"/>
              <a:ext cx="9192597" cy="3740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42113" indent="-371057" lvl="1">
                <a:lnSpc>
                  <a:spcPts val="4468"/>
                </a:lnSpc>
                <a:buFont typeface="Arial"/>
                <a:buChar char="•"/>
              </a:pPr>
              <a:r>
                <a:rPr lang="en-US" sz="3437">
                  <a:solidFill>
                    <a:srgbClr val="CCD6F6"/>
                  </a:solidFill>
                  <a:latin typeface="Poppins Medium"/>
                </a:rPr>
                <a:t>Front-End for Beginners</a:t>
              </a:r>
            </a:p>
            <a:p>
              <a:pPr marL="742113" indent="-371057" lvl="1">
                <a:lnSpc>
                  <a:spcPts val="4468"/>
                </a:lnSpc>
                <a:buFont typeface="Arial"/>
                <a:buChar char="•"/>
              </a:pPr>
              <a:r>
                <a:rPr lang="en-US" sz="3437">
                  <a:solidFill>
                    <a:srgbClr val="CCD6F6"/>
                  </a:solidFill>
                  <a:latin typeface="Poppins Medium"/>
                </a:rPr>
                <a:t>Advance CSS &amp; Framework</a:t>
              </a:r>
            </a:p>
            <a:p>
              <a:pPr marL="742113" indent="-371057" lvl="1">
                <a:lnSpc>
                  <a:spcPts val="4468"/>
                </a:lnSpc>
                <a:buFont typeface="Arial"/>
                <a:buChar char="•"/>
              </a:pPr>
              <a:r>
                <a:rPr lang="en-US" sz="3437">
                  <a:solidFill>
                    <a:srgbClr val="CCD6F6"/>
                  </a:solidFill>
                  <a:latin typeface="Poppins Medium"/>
                </a:rPr>
                <a:t>JavaScript Basic</a:t>
              </a:r>
            </a:p>
            <a:p>
              <a:pPr marL="742113" indent="-371057" lvl="1">
                <a:lnSpc>
                  <a:spcPts val="4468"/>
                </a:lnSpc>
                <a:buFont typeface="Arial"/>
                <a:buChar char="•"/>
              </a:pPr>
              <a:r>
                <a:rPr lang="en-US" sz="3437">
                  <a:solidFill>
                    <a:srgbClr val="CCD6F6"/>
                  </a:solidFill>
                  <a:latin typeface="Poppins Medium"/>
                </a:rPr>
                <a:t>Project one</a:t>
              </a:r>
            </a:p>
            <a:p>
              <a:pPr algn="l" marL="742113" indent="-371057" lvl="1">
                <a:lnSpc>
                  <a:spcPts val="4468"/>
                </a:lnSpc>
                <a:buFont typeface="Arial"/>
                <a:buChar char="•"/>
              </a:pPr>
              <a:r>
                <a:rPr lang="en-US" sz="3437">
                  <a:solidFill>
                    <a:srgbClr val="CCD6F6"/>
                  </a:solidFill>
                  <a:latin typeface="Poppins Medium"/>
                </a:rPr>
                <a:t>Project two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081580"/>
              <a:ext cx="9488912" cy="896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95"/>
                </a:lnSpc>
              </a:pPr>
              <a:r>
                <a:rPr lang="en-US" sz="4073">
                  <a:solidFill>
                    <a:srgbClr val="FFFFFF"/>
                  </a:solidFill>
                  <a:latin typeface="Poppins Semi-Bold"/>
                </a:rPr>
                <a:t>Duration - 1 month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505639" y="8891233"/>
            <a:ext cx="7924800" cy="81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4735">
                <a:solidFill>
                  <a:srgbClr val="FFFFFF"/>
                </a:solidFill>
                <a:latin typeface="Poppins Semi-Bold"/>
              </a:rPr>
              <a:t>Practice Practice Practice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DAF58NOFxoI</dc:identifier>
  <dcterms:modified xsi:type="dcterms:W3CDTF">2011-08-01T06:04:30Z</dcterms:modified>
  <cp:revision>1</cp:revision>
  <dc:title>Let’s Learn Full-Stack Web Development</dc:title>
</cp:coreProperties>
</file>